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3"/>
  </p:notesMasterIdLst>
  <p:sldIdLst>
    <p:sldId id="256" r:id="rId2"/>
    <p:sldId id="262" r:id="rId3"/>
    <p:sldId id="269" r:id="rId4"/>
    <p:sldId id="270" r:id="rId5"/>
    <p:sldId id="259" r:id="rId6"/>
    <p:sldId id="271" r:id="rId7"/>
    <p:sldId id="274" r:id="rId8"/>
    <p:sldId id="275" r:id="rId9"/>
    <p:sldId id="268" r:id="rId10"/>
    <p:sldId id="273" r:id="rId11"/>
    <p:sldId id="27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724E"/>
    <a:srgbClr val="526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6669DE-5054-4598-9E08-60DE7FB31B80}" v="82" dt="2023-07-07T22:39:00.8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657" autoAdjust="0"/>
  </p:normalViewPr>
  <p:slideViewPr>
    <p:cSldViewPr snapToGrid="0" showGuides="1">
      <p:cViewPr varScale="1">
        <p:scale>
          <a:sx n="62" d="100"/>
          <a:sy n="62" d="100"/>
        </p:scale>
        <p:origin x="828"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ana DeLima" userId="1bf64ec9-9af1-4a9c-b12a-bce1892c0457" providerId="ADAL" clId="{8F6669DE-5054-4598-9E08-60DE7FB31B80}"/>
    <pc:docChg chg="undo custSel addSld delSld modSld sldOrd">
      <pc:chgData name="Silvana DeLima" userId="1bf64ec9-9af1-4a9c-b12a-bce1892c0457" providerId="ADAL" clId="{8F6669DE-5054-4598-9E08-60DE7FB31B80}" dt="2023-07-10T18:30:09.902" v="4790" actId="20577"/>
      <pc:docMkLst>
        <pc:docMk/>
      </pc:docMkLst>
      <pc:sldChg chg="modSp mod">
        <pc:chgData name="Silvana DeLima" userId="1bf64ec9-9af1-4a9c-b12a-bce1892c0457" providerId="ADAL" clId="{8F6669DE-5054-4598-9E08-60DE7FB31B80}" dt="2023-07-07T17:19:15.133" v="11" actId="20577"/>
        <pc:sldMkLst>
          <pc:docMk/>
          <pc:sldMk cId="38019099" sldId="256"/>
        </pc:sldMkLst>
        <pc:spChg chg="mod">
          <ac:chgData name="Silvana DeLima" userId="1bf64ec9-9af1-4a9c-b12a-bce1892c0457" providerId="ADAL" clId="{8F6669DE-5054-4598-9E08-60DE7FB31B80}" dt="2023-07-07T17:19:15.133" v="11" actId="20577"/>
          <ac:spMkLst>
            <pc:docMk/>
            <pc:sldMk cId="38019099" sldId="256"/>
            <ac:spMk id="2" creationId="{675A4C19-CF4C-1538-06EA-F05F1E1FF4D8}"/>
          </ac:spMkLst>
        </pc:spChg>
      </pc:sldChg>
      <pc:sldChg chg="del">
        <pc:chgData name="Silvana DeLima" userId="1bf64ec9-9af1-4a9c-b12a-bce1892c0457" providerId="ADAL" clId="{8F6669DE-5054-4598-9E08-60DE7FB31B80}" dt="2023-07-07T17:54:00.322" v="345" actId="47"/>
        <pc:sldMkLst>
          <pc:docMk/>
          <pc:sldMk cId="422086116" sldId="257"/>
        </pc:sldMkLst>
      </pc:sldChg>
      <pc:sldChg chg="addSp delSp modSp mod setBg modNotesTx">
        <pc:chgData name="Silvana DeLima" userId="1bf64ec9-9af1-4a9c-b12a-bce1892c0457" providerId="ADAL" clId="{8F6669DE-5054-4598-9E08-60DE7FB31B80}" dt="2023-07-10T18:28:58.419" v="4787" actId="6549"/>
        <pc:sldMkLst>
          <pc:docMk/>
          <pc:sldMk cId="3152505935" sldId="259"/>
        </pc:sldMkLst>
        <pc:spChg chg="add del mod">
          <ac:chgData name="Silvana DeLima" userId="1bf64ec9-9af1-4a9c-b12a-bce1892c0457" providerId="ADAL" clId="{8F6669DE-5054-4598-9E08-60DE7FB31B80}" dt="2023-07-07T20:07:45.646" v="2119" actId="478"/>
          <ac:spMkLst>
            <pc:docMk/>
            <pc:sldMk cId="3152505935" sldId="259"/>
            <ac:spMk id="2" creationId="{EBBABCB5-1F7A-FA6F-92B2-2C1DBCED84C9}"/>
          </ac:spMkLst>
        </pc:spChg>
        <pc:spChg chg="del">
          <ac:chgData name="Silvana DeLima" userId="1bf64ec9-9af1-4a9c-b12a-bce1892c0457" providerId="ADAL" clId="{8F6669DE-5054-4598-9E08-60DE7FB31B80}" dt="2023-07-07T17:40:20.916" v="13" actId="478"/>
          <ac:spMkLst>
            <pc:docMk/>
            <pc:sldMk cId="3152505935" sldId="259"/>
            <ac:spMk id="3" creationId="{E2306CA3-907F-D863-A111-414B547A80A6}"/>
          </ac:spMkLst>
        </pc:spChg>
        <pc:spChg chg="ord">
          <ac:chgData name="Silvana DeLima" userId="1bf64ec9-9af1-4a9c-b12a-bce1892c0457" providerId="ADAL" clId="{8F6669DE-5054-4598-9E08-60DE7FB31B80}" dt="2023-07-07T17:40:43.106" v="17" actId="26606"/>
          <ac:spMkLst>
            <pc:docMk/>
            <pc:sldMk cId="3152505935" sldId="259"/>
            <ac:spMk id="4" creationId="{F7987D64-E20B-E044-AD97-C5EAE0F8617C}"/>
          </ac:spMkLst>
        </pc:spChg>
        <pc:spChg chg="del mod ord">
          <ac:chgData name="Silvana DeLima" userId="1bf64ec9-9af1-4a9c-b12a-bce1892c0457" providerId="ADAL" clId="{8F6669DE-5054-4598-9E08-60DE7FB31B80}" dt="2023-07-07T17:43:41.310" v="92" actId="478"/>
          <ac:spMkLst>
            <pc:docMk/>
            <pc:sldMk cId="3152505935" sldId="259"/>
            <ac:spMk id="5" creationId="{0EEB0DD5-DCCE-54A1-827A-EFFE2B211AEA}"/>
          </ac:spMkLst>
        </pc:spChg>
        <pc:spChg chg="add del mod">
          <ac:chgData name="Silvana DeLima" userId="1bf64ec9-9af1-4a9c-b12a-bce1892c0457" providerId="ADAL" clId="{8F6669DE-5054-4598-9E08-60DE7FB31B80}" dt="2023-07-07T17:40:26.636" v="15" actId="478"/>
          <ac:spMkLst>
            <pc:docMk/>
            <pc:sldMk cId="3152505935" sldId="259"/>
            <ac:spMk id="8" creationId="{9098D0EF-AE37-B760-F34A-16A050BBA288}"/>
          </ac:spMkLst>
        </pc:spChg>
        <pc:spChg chg="del">
          <ac:chgData name="Silvana DeLima" userId="1bf64ec9-9af1-4a9c-b12a-bce1892c0457" providerId="ADAL" clId="{8F6669DE-5054-4598-9E08-60DE7FB31B80}" dt="2023-07-07T17:40:24.226" v="14" actId="478"/>
          <ac:spMkLst>
            <pc:docMk/>
            <pc:sldMk cId="3152505935" sldId="259"/>
            <ac:spMk id="9" creationId="{A968F817-4F2D-CBF9-E17D-A9BE5D22EE10}"/>
          </ac:spMkLst>
        </pc:spChg>
        <pc:spChg chg="add mod">
          <ac:chgData name="Silvana DeLima" userId="1bf64ec9-9af1-4a9c-b12a-bce1892c0457" providerId="ADAL" clId="{8F6669DE-5054-4598-9E08-60DE7FB31B80}" dt="2023-07-07T20:06:39.495" v="2078" actId="1076"/>
          <ac:spMkLst>
            <pc:docMk/>
            <pc:sldMk cId="3152505935" sldId="259"/>
            <ac:spMk id="12" creationId="{594DB1BC-4219-E5C0-B9CF-B96E09DB0A8A}"/>
          </ac:spMkLst>
        </pc:spChg>
        <pc:spChg chg="add mod">
          <ac:chgData name="Silvana DeLima" userId="1bf64ec9-9af1-4a9c-b12a-bce1892c0457" providerId="ADAL" clId="{8F6669DE-5054-4598-9E08-60DE7FB31B80}" dt="2023-07-10T18:28:58.419" v="4787" actId="6549"/>
          <ac:spMkLst>
            <pc:docMk/>
            <pc:sldMk cId="3152505935" sldId="259"/>
            <ac:spMk id="13" creationId="{A30226A6-434F-3A0B-6DDD-58F9F6E57643}"/>
          </ac:spMkLst>
        </pc:spChg>
        <pc:spChg chg="add del mod">
          <ac:chgData name="Silvana DeLima" userId="1bf64ec9-9af1-4a9c-b12a-bce1892c0457" providerId="ADAL" clId="{8F6669DE-5054-4598-9E08-60DE7FB31B80}" dt="2023-07-07T20:07:41.658" v="2117" actId="47"/>
          <ac:spMkLst>
            <pc:docMk/>
            <pc:sldMk cId="3152505935" sldId="259"/>
            <ac:spMk id="14" creationId="{A0D8535B-0D41-4337-6E46-43FB939C11A8}"/>
          </ac:spMkLst>
        </pc:spChg>
        <pc:spChg chg="add del mod">
          <ac:chgData name="Silvana DeLima" userId="1bf64ec9-9af1-4a9c-b12a-bce1892c0457" providerId="ADAL" clId="{8F6669DE-5054-4598-9E08-60DE7FB31B80}" dt="2023-07-07T20:05:21.258" v="2030"/>
          <ac:spMkLst>
            <pc:docMk/>
            <pc:sldMk cId="3152505935" sldId="259"/>
            <ac:spMk id="15" creationId="{1909838F-E9D9-3C69-E3FB-196C0B174BBB}"/>
          </ac:spMkLst>
        </pc:spChg>
        <pc:spChg chg="add">
          <ac:chgData name="Silvana DeLima" userId="1bf64ec9-9af1-4a9c-b12a-bce1892c0457" providerId="ADAL" clId="{8F6669DE-5054-4598-9E08-60DE7FB31B80}" dt="2023-07-07T17:40:43.106" v="17" actId="26606"/>
          <ac:spMkLst>
            <pc:docMk/>
            <pc:sldMk cId="3152505935" sldId="259"/>
            <ac:spMk id="16" creationId="{F3AF35CD-DA30-4E34-B0F3-32C27766DA05}"/>
          </ac:spMkLst>
        </pc:spChg>
        <pc:spChg chg="add del mod">
          <ac:chgData name="Silvana DeLima" userId="1bf64ec9-9af1-4a9c-b12a-bce1892c0457" providerId="ADAL" clId="{8F6669DE-5054-4598-9E08-60DE7FB31B80}" dt="2023-07-07T20:07:42.770" v="2118" actId="478"/>
          <ac:spMkLst>
            <pc:docMk/>
            <pc:sldMk cId="3152505935" sldId="259"/>
            <ac:spMk id="21" creationId="{F5B88931-89C7-7C72-624C-AE015A697421}"/>
          </ac:spMkLst>
        </pc:spChg>
        <pc:spChg chg="add del mod">
          <ac:chgData name="Silvana DeLima" userId="1bf64ec9-9af1-4a9c-b12a-bce1892c0457" providerId="ADAL" clId="{8F6669DE-5054-4598-9E08-60DE7FB31B80}" dt="2023-07-07T20:07:53.504" v="2120" actId="478"/>
          <ac:spMkLst>
            <pc:docMk/>
            <pc:sldMk cId="3152505935" sldId="259"/>
            <ac:spMk id="23" creationId="{94FC62FE-34EA-EBA2-944B-C1419A590935}"/>
          </ac:spMkLst>
        </pc:spChg>
        <pc:spChg chg="add mod">
          <ac:chgData name="Silvana DeLima" userId="1bf64ec9-9af1-4a9c-b12a-bce1892c0457" providerId="ADAL" clId="{8F6669DE-5054-4598-9E08-60DE7FB31B80}" dt="2023-07-07T20:09:07.083" v="2136" actId="339"/>
          <ac:spMkLst>
            <pc:docMk/>
            <pc:sldMk cId="3152505935" sldId="259"/>
            <ac:spMk id="24" creationId="{A8647E2A-64BE-917E-EC5C-B33332A18D02}"/>
          </ac:spMkLst>
        </pc:spChg>
        <pc:grpChg chg="add">
          <ac:chgData name="Silvana DeLima" userId="1bf64ec9-9af1-4a9c-b12a-bce1892c0457" providerId="ADAL" clId="{8F6669DE-5054-4598-9E08-60DE7FB31B80}" dt="2023-07-07T17:40:43.106" v="17" actId="26606"/>
          <ac:grpSpMkLst>
            <pc:docMk/>
            <pc:sldMk cId="3152505935" sldId="259"/>
            <ac:grpSpMk id="18" creationId="{BCFC42DC-2C46-47C4-BC61-530557385DBD}"/>
          </ac:grpSpMkLst>
        </pc:grpChg>
        <pc:graphicFrameChg chg="del">
          <ac:chgData name="Silvana DeLima" userId="1bf64ec9-9af1-4a9c-b12a-bce1892c0457" providerId="ADAL" clId="{8F6669DE-5054-4598-9E08-60DE7FB31B80}" dt="2023-07-07T17:40:13.160" v="12" actId="478"/>
          <ac:graphicFrameMkLst>
            <pc:docMk/>
            <pc:sldMk cId="3152505935" sldId="259"/>
            <ac:graphicFrameMk id="7" creationId="{63EAF485-951B-E8B9-2D77-1E9CBBDDE94B}"/>
          </ac:graphicFrameMkLst>
        </pc:graphicFrameChg>
        <pc:picChg chg="add mod">
          <ac:chgData name="Silvana DeLima" userId="1bf64ec9-9af1-4a9c-b12a-bce1892c0457" providerId="ADAL" clId="{8F6669DE-5054-4598-9E08-60DE7FB31B80}" dt="2023-07-07T20:06:41.970" v="2079" actId="1076"/>
          <ac:picMkLst>
            <pc:docMk/>
            <pc:sldMk cId="3152505935" sldId="259"/>
            <ac:picMk id="11" creationId="{614C9E7D-D4BA-3150-F847-D280FE539702}"/>
          </ac:picMkLst>
        </pc:picChg>
      </pc:sldChg>
      <pc:sldChg chg="del">
        <pc:chgData name="Silvana DeLima" userId="1bf64ec9-9af1-4a9c-b12a-bce1892c0457" providerId="ADAL" clId="{8F6669DE-5054-4598-9E08-60DE7FB31B80}" dt="2023-07-07T20:12:02.590" v="2155" actId="47"/>
        <pc:sldMkLst>
          <pc:docMk/>
          <pc:sldMk cId="655605937" sldId="260"/>
        </pc:sldMkLst>
      </pc:sldChg>
      <pc:sldChg chg="del">
        <pc:chgData name="Silvana DeLima" userId="1bf64ec9-9af1-4a9c-b12a-bce1892c0457" providerId="ADAL" clId="{8F6669DE-5054-4598-9E08-60DE7FB31B80}" dt="2023-07-07T20:12:04.509" v="2156" actId="47"/>
        <pc:sldMkLst>
          <pc:docMk/>
          <pc:sldMk cId="1317105385" sldId="261"/>
        </pc:sldMkLst>
      </pc:sldChg>
      <pc:sldChg chg="modSp mod">
        <pc:chgData name="Silvana DeLima" userId="1bf64ec9-9af1-4a9c-b12a-bce1892c0457" providerId="ADAL" clId="{8F6669DE-5054-4598-9E08-60DE7FB31B80}" dt="2023-07-07T22:41:14.517" v="4785" actId="114"/>
        <pc:sldMkLst>
          <pc:docMk/>
          <pc:sldMk cId="3884340222" sldId="262"/>
        </pc:sldMkLst>
        <pc:spChg chg="mod">
          <ac:chgData name="Silvana DeLima" userId="1bf64ec9-9af1-4a9c-b12a-bce1892c0457" providerId="ADAL" clId="{8F6669DE-5054-4598-9E08-60DE7FB31B80}" dt="2023-07-07T21:19:18.861" v="2958" actId="1076"/>
          <ac:spMkLst>
            <pc:docMk/>
            <pc:sldMk cId="3884340222" sldId="262"/>
            <ac:spMk id="2" creationId="{B1AC10C1-634E-199F-5215-659D0949D54F}"/>
          </ac:spMkLst>
        </pc:spChg>
        <pc:spChg chg="mod">
          <ac:chgData name="Silvana DeLima" userId="1bf64ec9-9af1-4a9c-b12a-bce1892c0457" providerId="ADAL" clId="{8F6669DE-5054-4598-9E08-60DE7FB31B80}" dt="2023-07-07T22:41:14.517" v="4785" actId="114"/>
          <ac:spMkLst>
            <pc:docMk/>
            <pc:sldMk cId="3884340222" sldId="262"/>
            <ac:spMk id="3" creationId="{614BCB50-B58E-6636-5C1D-539C1A346821}"/>
          </ac:spMkLst>
        </pc:spChg>
      </pc:sldChg>
      <pc:sldChg chg="delSp modSp del mod">
        <pc:chgData name="Silvana DeLima" userId="1bf64ec9-9af1-4a9c-b12a-bce1892c0457" providerId="ADAL" clId="{8F6669DE-5054-4598-9E08-60DE7FB31B80}" dt="2023-07-07T22:41:50.617" v="4786" actId="47"/>
        <pc:sldMkLst>
          <pc:docMk/>
          <pc:sldMk cId="3600636030" sldId="263"/>
        </pc:sldMkLst>
        <pc:spChg chg="mod">
          <ac:chgData name="Silvana DeLima" userId="1bf64ec9-9af1-4a9c-b12a-bce1892c0457" providerId="ADAL" clId="{8F6669DE-5054-4598-9E08-60DE7FB31B80}" dt="2023-07-07T22:30:02.507" v="4378"/>
          <ac:spMkLst>
            <pc:docMk/>
            <pc:sldMk cId="3600636030" sldId="263"/>
            <ac:spMk id="2" creationId="{D70065E9-90E0-B82D-DC7F-BE5DD6D15AD3}"/>
          </ac:spMkLst>
        </pc:spChg>
        <pc:spChg chg="mod">
          <ac:chgData name="Silvana DeLima" userId="1bf64ec9-9af1-4a9c-b12a-bce1892c0457" providerId="ADAL" clId="{8F6669DE-5054-4598-9E08-60DE7FB31B80}" dt="2023-07-07T22:30:05.854" v="4379" actId="1076"/>
          <ac:spMkLst>
            <pc:docMk/>
            <pc:sldMk cId="3600636030" sldId="263"/>
            <ac:spMk id="3" creationId="{B09C7891-90E3-C072-42C6-E5B175F84FF2}"/>
          </ac:spMkLst>
        </pc:spChg>
        <pc:spChg chg="del">
          <ac:chgData name="Silvana DeLima" userId="1bf64ec9-9af1-4a9c-b12a-bce1892c0457" providerId="ADAL" clId="{8F6669DE-5054-4598-9E08-60DE7FB31B80}" dt="2023-07-07T22:29:36.794" v="4377" actId="478"/>
          <ac:spMkLst>
            <pc:docMk/>
            <pc:sldMk cId="3600636030" sldId="263"/>
            <ac:spMk id="4" creationId="{0F07C04D-37BD-37C1-FE29-ACC8B7A923DF}"/>
          </ac:spMkLst>
        </pc:spChg>
        <pc:spChg chg="del">
          <ac:chgData name="Silvana DeLima" userId="1bf64ec9-9af1-4a9c-b12a-bce1892c0457" providerId="ADAL" clId="{8F6669DE-5054-4598-9E08-60DE7FB31B80}" dt="2023-07-07T22:29:33.776" v="4376" actId="478"/>
          <ac:spMkLst>
            <pc:docMk/>
            <pc:sldMk cId="3600636030" sldId="263"/>
            <ac:spMk id="5" creationId="{52BCDF4E-77B7-273A-596C-D09C251BB49B}"/>
          </ac:spMkLst>
        </pc:spChg>
      </pc:sldChg>
      <pc:sldChg chg="del">
        <pc:chgData name="Silvana DeLima" userId="1bf64ec9-9af1-4a9c-b12a-bce1892c0457" providerId="ADAL" clId="{8F6669DE-5054-4598-9E08-60DE7FB31B80}" dt="2023-07-07T21:12:40.003" v="2799" actId="47"/>
        <pc:sldMkLst>
          <pc:docMk/>
          <pc:sldMk cId="442578242" sldId="264"/>
        </pc:sldMkLst>
      </pc:sldChg>
      <pc:sldChg chg="del">
        <pc:chgData name="Silvana DeLima" userId="1bf64ec9-9af1-4a9c-b12a-bce1892c0457" providerId="ADAL" clId="{8F6669DE-5054-4598-9E08-60DE7FB31B80}" dt="2023-07-07T17:53:57.967" v="344" actId="47"/>
        <pc:sldMkLst>
          <pc:docMk/>
          <pc:sldMk cId="3502186931" sldId="265"/>
        </pc:sldMkLst>
      </pc:sldChg>
      <pc:sldChg chg="del">
        <pc:chgData name="Silvana DeLima" userId="1bf64ec9-9af1-4a9c-b12a-bce1892c0457" providerId="ADAL" clId="{8F6669DE-5054-4598-9E08-60DE7FB31B80}" dt="2023-07-07T20:12:07.243" v="2158" actId="47"/>
        <pc:sldMkLst>
          <pc:docMk/>
          <pc:sldMk cId="1556162052" sldId="266"/>
        </pc:sldMkLst>
      </pc:sldChg>
      <pc:sldChg chg="del">
        <pc:chgData name="Silvana DeLima" userId="1bf64ec9-9af1-4a9c-b12a-bce1892c0457" providerId="ADAL" clId="{8F6669DE-5054-4598-9E08-60DE7FB31B80}" dt="2023-07-07T20:12:05.851" v="2157" actId="47"/>
        <pc:sldMkLst>
          <pc:docMk/>
          <pc:sldMk cId="3829295898" sldId="267"/>
        </pc:sldMkLst>
      </pc:sldChg>
      <pc:sldChg chg="addSp modSp new mod modNotesTx">
        <pc:chgData name="Silvana DeLima" userId="1bf64ec9-9af1-4a9c-b12a-bce1892c0457" providerId="ADAL" clId="{8F6669DE-5054-4598-9E08-60DE7FB31B80}" dt="2023-07-07T19:56:51.424" v="1978" actId="20577"/>
        <pc:sldMkLst>
          <pc:docMk/>
          <pc:sldMk cId="4132582132" sldId="269"/>
        </pc:sldMkLst>
        <pc:spChg chg="mod">
          <ac:chgData name="Silvana DeLima" userId="1bf64ec9-9af1-4a9c-b12a-bce1892c0457" providerId="ADAL" clId="{8F6669DE-5054-4598-9E08-60DE7FB31B80}" dt="2023-07-07T19:56:51.424" v="1978" actId="20577"/>
          <ac:spMkLst>
            <pc:docMk/>
            <pc:sldMk cId="4132582132" sldId="269"/>
            <ac:spMk id="2" creationId="{108A1BE6-AD6F-5AB0-53F6-CE942CB8452D}"/>
          </ac:spMkLst>
        </pc:spChg>
        <pc:spChg chg="mod">
          <ac:chgData name="Silvana DeLima" userId="1bf64ec9-9af1-4a9c-b12a-bce1892c0457" providerId="ADAL" clId="{8F6669DE-5054-4598-9E08-60DE7FB31B80}" dt="2023-07-07T18:23:56.738" v="1569" actId="27636"/>
          <ac:spMkLst>
            <pc:docMk/>
            <pc:sldMk cId="4132582132" sldId="269"/>
            <ac:spMk id="3" creationId="{B3320748-4306-C0DA-3045-BDE9439C6E42}"/>
          </ac:spMkLst>
        </pc:spChg>
        <pc:spChg chg="add mod">
          <ac:chgData name="Silvana DeLima" userId="1bf64ec9-9af1-4a9c-b12a-bce1892c0457" providerId="ADAL" clId="{8F6669DE-5054-4598-9E08-60DE7FB31B80}" dt="2023-07-07T18:23:54.504" v="1567" actId="1076"/>
          <ac:spMkLst>
            <pc:docMk/>
            <pc:sldMk cId="4132582132" sldId="269"/>
            <ac:spMk id="4" creationId="{F6E75805-A194-EBAA-CD66-400FA71F6903}"/>
          </ac:spMkLst>
        </pc:spChg>
        <pc:spChg chg="add mod">
          <ac:chgData name="Silvana DeLima" userId="1bf64ec9-9af1-4a9c-b12a-bce1892c0457" providerId="ADAL" clId="{8F6669DE-5054-4598-9E08-60DE7FB31B80}" dt="2023-07-07T18:23:50.841" v="1566" actId="1076"/>
          <ac:spMkLst>
            <pc:docMk/>
            <pc:sldMk cId="4132582132" sldId="269"/>
            <ac:spMk id="5" creationId="{61957DA0-8982-EEAE-15E2-FD0C662187B7}"/>
          </ac:spMkLst>
        </pc:spChg>
      </pc:sldChg>
      <pc:sldChg chg="addSp delSp modSp new mod">
        <pc:chgData name="Silvana DeLima" userId="1bf64ec9-9af1-4a9c-b12a-bce1892c0457" providerId="ADAL" clId="{8F6669DE-5054-4598-9E08-60DE7FB31B80}" dt="2023-07-07T20:13:10.158" v="2166" actId="478"/>
        <pc:sldMkLst>
          <pc:docMk/>
          <pc:sldMk cId="135325604" sldId="270"/>
        </pc:sldMkLst>
        <pc:spChg chg="mod">
          <ac:chgData name="Silvana DeLima" userId="1bf64ec9-9af1-4a9c-b12a-bce1892c0457" providerId="ADAL" clId="{8F6669DE-5054-4598-9E08-60DE7FB31B80}" dt="2023-07-07T19:56:14.058" v="1964" actId="14100"/>
          <ac:spMkLst>
            <pc:docMk/>
            <pc:sldMk cId="135325604" sldId="270"/>
            <ac:spMk id="2" creationId="{5F5AEF87-0E66-1733-D586-454E0717C3EC}"/>
          </ac:spMkLst>
        </pc:spChg>
        <pc:spChg chg="del">
          <ac:chgData name="Silvana DeLima" userId="1bf64ec9-9af1-4a9c-b12a-bce1892c0457" providerId="ADAL" clId="{8F6669DE-5054-4598-9E08-60DE7FB31B80}" dt="2023-07-07T18:41:07.941" v="1632" actId="478"/>
          <ac:spMkLst>
            <pc:docMk/>
            <pc:sldMk cId="135325604" sldId="270"/>
            <ac:spMk id="3" creationId="{3F7C3838-CC38-E6AB-ACEC-D36CF377F039}"/>
          </ac:spMkLst>
        </pc:spChg>
        <pc:spChg chg="add mod">
          <ac:chgData name="Silvana DeLima" userId="1bf64ec9-9af1-4a9c-b12a-bce1892c0457" providerId="ADAL" clId="{8F6669DE-5054-4598-9E08-60DE7FB31B80}" dt="2023-07-07T19:54:50.222" v="1942" actId="1076"/>
          <ac:spMkLst>
            <pc:docMk/>
            <pc:sldMk cId="135325604" sldId="270"/>
            <ac:spMk id="5" creationId="{7B4ACF58-99EC-249E-1059-37CF9DB37D13}"/>
          </ac:spMkLst>
        </pc:spChg>
        <pc:spChg chg="add mod">
          <ac:chgData name="Silvana DeLima" userId="1bf64ec9-9af1-4a9c-b12a-bce1892c0457" providerId="ADAL" clId="{8F6669DE-5054-4598-9E08-60DE7FB31B80}" dt="2023-07-07T19:58:04.435" v="2004" actId="14100"/>
          <ac:spMkLst>
            <pc:docMk/>
            <pc:sldMk cId="135325604" sldId="270"/>
            <ac:spMk id="6" creationId="{CE53EB9A-B6D4-79FC-3293-6948E9B4B1B8}"/>
          </ac:spMkLst>
        </pc:spChg>
        <pc:spChg chg="add mod">
          <ac:chgData name="Silvana DeLima" userId="1bf64ec9-9af1-4a9c-b12a-bce1892c0457" providerId="ADAL" clId="{8F6669DE-5054-4598-9E08-60DE7FB31B80}" dt="2023-07-07T19:58:14.575" v="2005" actId="1076"/>
          <ac:spMkLst>
            <pc:docMk/>
            <pc:sldMk cId="135325604" sldId="270"/>
            <ac:spMk id="9" creationId="{17C01477-2D86-BE52-220F-4F15B035EF6D}"/>
          </ac:spMkLst>
        </pc:spChg>
        <pc:spChg chg="add mod">
          <ac:chgData name="Silvana DeLima" userId="1bf64ec9-9af1-4a9c-b12a-bce1892c0457" providerId="ADAL" clId="{8F6669DE-5054-4598-9E08-60DE7FB31B80}" dt="2023-07-07T19:58:14.575" v="2005" actId="1076"/>
          <ac:spMkLst>
            <pc:docMk/>
            <pc:sldMk cId="135325604" sldId="270"/>
            <ac:spMk id="11" creationId="{C6A50327-8125-BAE5-D85F-B5C00C9AEA0A}"/>
          </ac:spMkLst>
        </pc:spChg>
        <pc:spChg chg="add mod">
          <ac:chgData name="Silvana DeLima" userId="1bf64ec9-9af1-4a9c-b12a-bce1892c0457" providerId="ADAL" clId="{8F6669DE-5054-4598-9E08-60DE7FB31B80}" dt="2023-07-07T19:58:14.575" v="2005" actId="1076"/>
          <ac:spMkLst>
            <pc:docMk/>
            <pc:sldMk cId="135325604" sldId="270"/>
            <ac:spMk id="12" creationId="{3132FACB-BE52-D9EB-FA37-24A031A529CA}"/>
          </ac:spMkLst>
        </pc:spChg>
        <pc:spChg chg="add del mod">
          <ac:chgData name="Silvana DeLima" userId="1bf64ec9-9af1-4a9c-b12a-bce1892c0457" providerId="ADAL" clId="{8F6669DE-5054-4598-9E08-60DE7FB31B80}" dt="2023-07-07T19:32:15.647" v="1938" actId="478"/>
          <ac:spMkLst>
            <pc:docMk/>
            <pc:sldMk cId="135325604" sldId="270"/>
            <ac:spMk id="13" creationId="{2795F6FD-2262-6DA2-7DDF-14AAB992C83E}"/>
          </ac:spMkLst>
        </pc:spChg>
        <pc:spChg chg="add del mod">
          <ac:chgData name="Silvana DeLima" userId="1bf64ec9-9af1-4a9c-b12a-bce1892c0457" providerId="ADAL" clId="{8F6669DE-5054-4598-9E08-60DE7FB31B80}" dt="2023-07-07T20:13:10.158" v="2166" actId="478"/>
          <ac:spMkLst>
            <pc:docMk/>
            <pc:sldMk cId="135325604" sldId="270"/>
            <ac:spMk id="14" creationId="{73C88545-117D-64A3-1C05-FB0AABAAFCDA}"/>
          </ac:spMkLst>
        </pc:spChg>
        <pc:spChg chg="add mod">
          <ac:chgData name="Silvana DeLima" userId="1bf64ec9-9af1-4a9c-b12a-bce1892c0457" providerId="ADAL" clId="{8F6669DE-5054-4598-9E08-60DE7FB31B80}" dt="2023-07-07T20:13:08.252" v="2165" actId="1076"/>
          <ac:spMkLst>
            <pc:docMk/>
            <pc:sldMk cId="135325604" sldId="270"/>
            <ac:spMk id="16" creationId="{12E6771E-73D3-377D-B6F8-52DAE114CDFE}"/>
          </ac:spMkLst>
        </pc:spChg>
        <pc:picChg chg="add mod">
          <ac:chgData name="Silvana DeLima" userId="1bf64ec9-9af1-4a9c-b12a-bce1892c0457" providerId="ADAL" clId="{8F6669DE-5054-4598-9E08-60DE7FB31B80}" dt="2023-07-07T19:54:50.222" v="1942" actId="1076"/>
          <ac:picMkLst>
            <pc:docMk/>
            <pc:sldMk cId="135325604" sldId="270"/>
            <ac:picMk id="4" creationId="{9F698862-7F39-70C2-E032-12238DD1B252}"/>
          </ac:picMkLst>
        </pc:picChg>
        <pc:picChg chg="add del mod">
          <ac:chgData name="Silvana DeLima" userId="1bf64ec9-9af1-4a9c-b12a-bce1892c0457" providerId="ADAL" clId="{8F6669DE-5054-4598-9E08-60DE7FB31B80}" dt="2023-07-07T18:48:00.377" v="1892" actId="478"/>
          <ac:picMkLst>
            <pc:docMk/>
            <pc:sldMk cId="135325604" sldId="270"/>
            <ac:picMk id="7" creationId="{D0BC3BF8-CF70-1DFE-6EBF-0FDFE5854CBB}"/>
          </ac:picMkLst>
        </pc:picChg>
        <pc:picChg chg="add mod">
          <ac:chgData name="Silvana DeLima" userId="1bf64ec9-9af1-4a9c-b12a-bce1892c0457" providerId="ADAL" clId="{8F6669DE-5054-4598-9E08-60DE7FB31B80}" dt="2023-07-07T19:58:14.575" v="2005" actId="1076"/>
          <ac:picMkLst>
            <pc:docMk/>
            <pc:sldMk cId="135325604" sldId="270"/>
            <ac:picMk id="8" creationId="{6D1EBFB7-C0A4-324E-A60C-176FA264C8BE}"/>
          </ac:picMkLst>
        </pc:picChg>
        <pc:picChg chg="add del mod">
          <ac:chgData name="Silvana DeLima" userId="1bf64ec9-9af1-4a9c-b12a-bce1892c0457" providerId="ADAL" clId="{8F6669DE-5054-4598-9E08-60DE7FB31B80}" dt="2023-07-07T18:48:32.559" v="1895" actId="478"/>
          <ac:picMkLst>
            <pc:docMk/>
            <pc:sldMk cId="135325604" sldId="270"/>
            <ac:picMk id="10" creationId="{4420EE5F-6396-3EAE-6D1A-C8A7F1907A08}"/>
          </ac:picMkLst>
        </pc:picChg>
        <pc:picChg chg="add mod ord">
          <ac:chgData name="Silvana DeLima" userId="1bf64ec9-9af1-4a9c-b12a-bce1892c0457" providerId="ADAL" clId="{8F6669DE-5054-4598-9E08-60DE7FB31B80}" dt="2023-07-07T19:58:14.575" v="2005" actId="1076"/>
          <ac:picMkLst>
            <pc:docMk/>
            <pc:sldMk cId="135325604" sldId="270"/>
            <ac:picMk id="15" creationId="{612FF07F-6E7D-1FA6-9D9A-3CCEBEDF4E08}"/>
          </ac:picMkLst>
        </pc:picChg>
        <pc:picChg chg="add mod">
          <ac:chgData name="Silvana DeLima" userId="1bf64ec9-9af1-4a9c-b12a-bce1892c0457" providerId="ADAL" clId="{8F6669DE-5054-4598-9E08-60DE7FB31B80}" dt="2023-07-07T19:58:14.575" v="2005" actId="1076"/>
          <ac:picMkLst>
            <pc:docMk/>
            <pc:sldMk cId="135325604" sldId="270"/>
            <ac:picMk id="1026" creationId="{352AD944-6A87-CED0-8442-BB9E2C52CC3C}"/>
          </ac:picMkLst>
        </pc:picChg>
        <pc:picChg chg="add mod">
          <ac:chgData name="Silvana DeLima" userId="1bf64ec9-9af1-4a9c-b12a-bce1892c0457" providerId="ADAL" clId="{8F6669DE-5054-4598-9E08-60DE7FB31B80}" dt="2023-07-07T19:58:14.575" v="2005" actId="1076"/>
          <ac:picMkLst>
            <pc:docMk/>
            <pc:sldMk cId="135325604" sldId="270"/>
            <ac:picMk id="1028" creationId="{EBB98677-207A-0DC0-6DF1-DC3CCAB5FDFD}"/>
          </ac:picMkLst>
        </pc:picChg>
      </pc:sldChg>
      <pc:sldChg chg="addSp delSp modSp new mod modNotesTx">
        <pc:chgData name="Silvana DeLima" userId="1bf64ec9-9af1-4a9c-b12a-bce1892c0457" providerId="ADAL" clId="{8F6669DE-5054-4598-9E08-60DE7FB31B80}" dt="2023-07-07T21:37:30.396" v="3100" actId="1076"/>
        <pc:sldMkLst>
          <pc:docMk/>
          <pc:sldMk cId="3652457873" sldId="271"/>
        </pc:sldMkLst>
        <pc:spChg chg="mod">
          <ac:chgData name="Silvana DeLima" userId="1bf64ec9-9af1-4a9c-b12a-bce1892c0457" providerId="ADAL" clId="{8F6669DE-5054-4598-9E08-60DE7FB31B80}" dt="2023-07-07T21:37:30.396" v="3100" actId="1076"/>
          <ac:spMkLst>
            <pc:docMk/>
            <pc:sldMk cId="3652457873" sldId="271"/>
            <ac:spMk id="2" creationId="{6849B6D1-C9F4-2C13-7C21-533EC34C2791}"/>
          </ac:spMkLst>
        </pc:spChg>
        <pc:spChg chg="del">
          <ac:chgData name="Silvana DeLima" userId="1bf64ec9-9af1-4a9c-b12a-bce1892c0457" providerId="ADAL" clId="{8F6669DE-5054-4598-9E08-60DE7FB31B80}" dt="2023-07-07T20:23:13.984" v="2311" actId="478"/>
          <ac:spMkLst>
            <pc:docMk/>
            <pc:sldMk cId="3652457873" sldId="271"/>
            <ac:spMk id="3" creationId="{7F6F1E27-7783-A6D5-99FC-075205AE2E80}"/>
          </ac:spMkLst>
        </pc:spChg>
        <pc:spChg chg="add del mod">
          <ac:chgData name="Silvana DeLima" userId="1bf64ec9-9af1-4a9c-b12a-bce1892c0457" providerId="ADAL" clId="{8F6669DE-5054-4598-9E08-60DE7FB31B80}" dt="2023-07-07T20:23:21.888" v="2314"/>
          <ac:spMkLst>
            <pc:docMk/>
            <pc:sldMk cId="3652457873" sldId="271"/>
            <ac:spMk id="4" creationId="{EBD6C288-B775-8359-31F1-70F98FAF4DCE}"/>
          </ac:spMkLst>
        </pc:spChg>
        <pc:spChg chg="add mod">
          <ac:chgData name="Silvana DeLima" userId="1bf64ec9-9af1-4a9c-b12a-bce1892c0457" providerId="ADAL" clId="{8F6669DE-5054-4598-9E08-60DE7FB31B80}" dt="2023-07-07T21:37:26.021" v="3099" actId="1036"/>
          <ac:spMkLst>
            <pc:docMk/>
            <pc:sldMk cId="3652457873" sldId="271"/>
            <ac:spMk id="5" creationId="{92788DB1-7524-2553-92F9-ACA9551D08F8}"/>
          </ac:spMkLst>
        </pc:spChg>
        <pc:spChg chg="add mod">
          <ac:chgData name="Silvana DeLima" userId="1bf64ec9-9af1-4a9c-b12a-bce1892c0457" providerId="ADAL" clId="{8F6669DE-5054-4598-9E08-60DE7FB31B80}" dt="2023-07-07T21:37:26.021" v="3099" actId="1036"/>
          <ac:spMkLst>
            <pc:docMk/>
            <pc:sldMk cId="3652457873" sldId="271"/>
            <ac:spMk id="6" creationId="{C2DAFB37-E2FE-38B5-0575-27BE821328AC}"/>
          </ac:spMkLst>
        </pc:spChg>
        <pc:spChg chg="add mod">
          <ac:chgData name="Silvana DeLima" userId="1bf64ec9-9af1-4a9c-b12a-bce1892c0457" providerId="ADAL" clId="{8F6669DE-5054-4598-9E08-60DE7FB31B80}" dt="2023-07-07T21:37:26.021" v="3099" actId="1036"/>
          <ac:spMkLst>
            <pc:docMk/>
            <pc:sldMk cId="3652457873" sldId="271"/>
            <ac:spMk id="7" creationId="{0D3CBF40-BAF8-2F1D-4392-1951454786E9}"/>
          </ac:spMkLst>
        </pc:spChg>
        <pc:spChg chg="add mod">
          <ac:chgData name="Silvana DeLima" userId="1bf64ec9-9af1-4a9c-b12a-bce1892c0457" providerId="ADAL" clId="{8F6669DE-5054-4598-9E08-60DE7FB31B80}" dt="2023-07-07T21:37:26.021" v="3099" actId="1036"/>
          <ac:spMkLst>
            <pc:docMk/>
            <pc:sldMk cId="3652457873" sldId="271"/>
            <ac:spMk id="8" creationId="{E5D82808-DF7F-28EE-9F49-BB2C1FA86131}"/>
          </ac:spMkLst>
        </pc:spChg>
        <pc:spChg chg="add mod">
          <ac:chgData name="Silvana DeLima" userId="1bf64ec9-9af1-4a9c-b12a-bce1892c0457" providerId="ADAL" clId="{8F6669DE-5054-4598-9E08-60DE7FB31B80}" dt="2023-07-07T21:37:26.021" v="3099" actId="1036"/>
          <ac:spMkLst>
            <pc:docMk/>
            <pc:sldMk cId="3652457873" sldId="271"/>
            <ac:spMk id="10" creationId="{7164141E-B35F-FBE1-E32B-FF407EC1F6BD}"/>
          </ac:spMkLst>
        </pc:spChg>
        <pc:spChg chg="add del mod">
          <ac:chgData name="Silvana DeLima" userId="1bf64ec9-9af1-4a9c-b12a-bce1892c0457" providerId="ADAL" clId="{8F6669DE-5054-4598-9E08-60DE7FB31B80}" dt="2023-07-07T20:34:27.706" v="2536"/>
          <ac:spMkLst>
            <pc:docMk/>
            <pc:sldMk cId="3652457873" sldId="271"/>
            <ac:spMk id="11" creationId="{F1E0ED55-67C0-EE77-FC11-D4F0D525DF9B}"/>
          </ac:spMkLst>
        </pc:spChg>
        <pc:spChg chg="add del mod">
          <ac:chgData name="Silvana DeLima" userId="1bf64ec9-9af1-4a9c-b12a-bce1892c0457" providerId="ADAL" clId="{8F6669DE-5054-4598-9E08-60DE7FB31B80}" dt="2023-07-07T20:40:13.621" v="2578" actId="478"/>
          <ac:spMkLst>
            <pc:docMk/>
            <pc:sldMk cId="3652457873" sldId="271"/>
            <ac:spMk id="13" creationId="{ACEBC92C-2482-B7AB-1730-745063779A07}"/>
          </ac:spMkLst>
        </pc:spChg>
        <pc:spChg chg="add mod">
          <ac:chgData name="Silvana DeLima" userId="1bf64ec9-9af1-4a9c-b12a-bce1892c0457" providerId="ADAL" clId="{8F6669DE-5054-4598-9E08-60DE7FB31B80}" dt="2023-07-07T21:37:26.021" v="3099" actId="1036"/>
          <ac:spMkLst>
            <pc:docMk/>
            <pc:sldMk cId="3652457873" sldId="271"/>
            <ac:spMk id="14" creationId="{3A82C124-A1DB-1250-7881-2B46DBC36B1C}"/>
          </ac:spMkLst>
        </pc:spChg>
        <pc:spChg chg="add mod">
          <ac:chgData name="Silvana DeLima" userId="1bf64ec9-9af1-4a9c-b12a-bce1892c0457" providerId="ADAL" clId="{8F6669DE-5054-4598-9E08-60DE7FB31B80}" dt="2023-07-07T21:37:26.021" v="3099" actId="1036"/>
          <ac:spMkLst>
            <pc:docMk/>
            <pc:sldMk cId="3652457873" sldId="271"/>
            <ac:spMk id="15" creationId="{0A17CD5D-48D0-0D47-C26F-14AD96FCD4E5}"/>
          </ac:spMkLst>
        </pc:spChg>
        <pc:spChg chg="add mod">
          <ac:chgData name="Silvana DeLima" userId="1bf64ec9-9af1-4a9c-b12a-bce1892c0457" providerId="ADAL" clId="{8F6669DE-5054-4598-9E08-60DE7FB31B80}" dt="2023-07-07T21:37:26.021" v="3099" actId="1036"/>
          <ac:spMkLst>
            <pc:docMk/>
            <pc:sldMk cId="3652457873" sldId="271"/>
            <ac:spMk id="16" creationId="{0B9587B2-D035-092B-DA2B-BCD4D70CC07A}"/>
          </ac:spMkLst>
        </pc:spChg>
        <pc:spChg chg="add mod">
          <ac:chgData name="Silvana DeLima" userId="1bf64ec9-9af1-4a9c-b12a-bce1892c0457" providerId="ADAL" clId="{8F6669DE-5054-4598-9E08-60DE7FB31B80}" dt="2023-07-07T21:37:26.021" v="3099" actId="1036"/>
          <ac:spMkLst>
            <pc:docMk/>
            <pc:sldMk cId="3652457873" sldId="271"/>
            <ac:spMk id="17" creationId="{407CC833-111C-DAFD-26B3-AA99B96E07AC}"/>
          </ac:spMkLst>
        </pc:spChg>
        <pc:spChg chg="add mod">
          <ac:chgData name="Silvana DeLima" userId="1bf64ec9-9af1-4a9c-b12a-bce1892c0457" providerId="ADAL" clId="{8F6669DE-5054-4598-9E08-60DE7FB31B80}" dt="2023-07-07T21:37:26.021" v="3099" actId="1036"/>
          <ac:spMkLst>
            <pc:docMk/>
            <pc:sldMk cId="3652457873" sldId="271"/>
            <ac:spMk id="18" creationId="{76E5D4C4-B841-F75F-B278-F46BDE15864C}"/>
          </ac:spMkLst>
        </pc:spChg>
        <pc:picChg chg="add mod ord">
          <ac:chgData name="Silvana DeLima" userId="1bf64ec9-9af1-4a9c-b12a-bce1892c0457" providerId="ADAL" clId="{8F6669DE-5054-4598-9E08-60DE7FB31B80}" dt="2023-07-07T21:37:26.021" v="3099" actId="1036"/>
          <ac:picMkLst>
            <pc:docMk/>
            <pc:sldMk cId="3652457873" sldId="271"/>
            <ac:picMk id="9" creationId="{FD03365E-6B13-9767-C552-B19F767B494D}"/>
          </ac:picMkLst>
        </pc:picChg>
        <pc:picChg chg="add mod ord">
          <ac:chgData name="Silvana DeLima" userId="1bf64ec9-9af1-4a9c-b12a-bce1892c0457" providerId="ADAL" clId="{8F6669DE-5054-4598-9E08-60DE7FB31B80}" dt="2023-07-07T21:37:26.021" v="3099" actId="1036"/>
          <ac:picMkLst>
            <pc:docMk/>
            <pc:sldMk cId="3652457873" sldId="271"/>
            <ac:picMk id="12" creationId="{D7E2181D-2867-42AE-69E1-B10DE57AC0E9}"/>
          </ac:picMkLst>
        </pc:picChg>
        <pc:picChg chg="add del mod">
          <ac:chgData name="Silvana DeLima" userId="1bf64ec9-9af1-4a9c-b12a-bce1892c0457" providerId="ADAL" clId="{8F6669DE-5054-4598-9E08-60DE7FB31B80}" dt="2023-07-07T20:30:05.102" v="2472" actId="478"/>
          <ac:picMkLst>
            <pc:docMk/>
            <pc:sldMk cId="3652457873" sldId="271"/>
            <ac:picMk id="2050" creationId="{80220FD9-3A53-31DA-04E1-7DD324FFC0F9}"/>
          </ac:picMkLst>
        </pc:picChg>
        <pc:picChg chg="add del mod">
          <ac:chgData name="Silvana DeLima" userId="1bf64ec9-9af1-4a9c-b12a-bce1892c0457" providerId="ADAL" clId="{8F6669DE-5054-4598-9E08-60DE7FB31B80}" dt="2023-07-07T20:31:06.271" v="2478" actId="478"/>
          <ac:picMkLst>
            <pc:docMk/>
            <pc:sldMk cId="3652457873" sldId="271"/>
            <ac:picMk id="2052" creationId="{23141A8C-17E5-54E2-D36B-B4521C2A0FDE}"/>
          </ac:picMkLst>
        </pc:picChg>
      </pc:sldChg>
      <pc:sldChg chg="addSp delSp modSp new mod modClrScheme chgLayout">
        <pc:chgData name="Silvana DeLima" userId="1bf64ec9-9af1-4a9c-b12a-bce1892c0457" providerId="ADAL" clId="{8F6669DE-5054-4598-9E08-60DE7FB31B80}" dt="2023-07-07T21:35:29.251" v="2996" actId="1076"/>
        <pc:sldMkLst>
          <pc:docMk/>
          <pc:sldMk cId="2107584276" sldId="272"/>
        </pc:sldMkLst>
        <pc:spChg chg="mod ord">
          <ac:chgData name="Silvana DeLima" userId="1bf64ec9-9af1-4a9c-b12a-bce1892c0457" providerId="ADAL" clId="{8F6669DE-5054-4598-9E08-60DE7FB31B80}" dt="2023-07-07T21:23:58.892" v="2973" actId="1076"/>
          <ac:spMkLst>
            <pc:docMk/>
            <pc:sldMk cId="2107584276" sldId="272"/>
            <ac:spMk id="2" creationId="{B403597E-4B07-8991-C921-F7E7DD839A27}"/>
          </ac:spMkLst>
        </pc:spChg>
        <pc:spChg chg="del mod ord">
          <ac:chgData name="Silvana DeLima" userId="1bf64ec9-9af1-4a9c-b12a-bce1892c0457" providerId="ADAL" clId="{8F6669DE-5054-4598-9E08-60DE7FB31B80}" dt="2023-07-07T21:08:45.566" v="2782" actId="700"/>
          <ac:spMkLst>
            <pc:docMk/>
            <pc:sldMk cId="2107584276" sldId="272"/>
            <ac:spMk id="3" creationId="{AC1A6094-E093-D852-958F-4454A41BF1B3}"/>
          </ac:spMkLst>
        </pc:spChg>
        <pc:spChg chg="add mod ord">
          <ac:chgData name="Silvana DeLima" userId="1bf64ec9-9af1-4a9c-b12a-bce1892c0457" providerId="ADAL" clId="{8F6669DE-5054-4598-9E08-60DE7FB31B80}" dt="2023-07-07T21:08:45.566" v="2782" actId="700"/>
          <ac:spMkLst>
            <pc:docMk/>
            <pc:sldMk cId="2107584276" sldId="272"/>
            <ac:spMk id="4" creationId="{4689761D-D5B6-A7D3-A8FE-8F4569D43E92}"/>
          </ac:spMkLst>
        </pc:spChg>
        <pc:spChg chg="add del mod ord">
          <ac:chgData name="Silvana DeLima" userId="1bf64ec9-9af1-4a9c-b12a-bce1892c0457" providerId="ADAL" clId="{8F6669DE-5054-4598-9E08-60DE7FB31B80}" dt="2023-07-07T21:12:22.519" v="2796" actId="478"/>
          <ac:spMkLst>
            <pc:docMk/>
            <pc:sldMk cId="2107584276" sldId="272"/>
            <ac:spMk id="5" creationId="{E92449C7-7348-EDF2-67C0-E80AFF6BDEF0}"/>
          </ac:spMkLst>
        </pc:spChg>
        <pc:spChg chg="add mod">
          <ac:chgData name="Silvana DeLima" userId="1bf64ec9-9af1-4a9c-b12a-bce1892c0457" providerId="ADAL" clId="{8F6669DE-5054-4598-9E08-60DE7FB31B80}" dt="2023-07-07T21:24:05.281" v="2975" actId="14100"/>
          <ac:spMkLst>
            <pc:docMk/>
            <pc:sldMk cId="2107584276" sldId="272"/>
            <ac:spMk id="7" creationId="{DED3EB13-0B85-AA9C-7DDA-D2F417F8E395}"/>
          </ac:spMkLst>
        </pc:spChg>
        <pc:picChg chg="add mod">
          <ac:chgData name="Silvana DeLima" userId="1bf64ec9-9af1-4a9c-b12a-bce1892c0457" providerId="ADAL" clId="{8F6669DE-5054-4598-9E08-60DE7FB31B80}" dt="2023-07-07T21:12:08.820" v="2794" actId="14100"/>
          <ac:picMkLst>
            <pc:docMk/>
            <pc:sldMk cId="2107584276" sldId="272"/>
            <ac:picMk id="6" creationId="{AAD8803F-3F22-E0E3-FE21-2C725982BC39}"/>
          </ac:picMkLst>
        </pc:picChg>
        <pc:picChg chg="add mod">
          <ac:chgData name="Silvana DeLima" userId="1bf64ec9-9af1-4a9c-b12a-bce1892c0457" providerId="ADAL" clId="{8F6669DE-5054-4598-9E08-60DE7FB31B80}" dt="2023-07-07T21:32:25.447" v="2984" actId="1076"/>
          <ac:picMkLst>
            <pc:docMk/>
            <pc:sldMk cId="2107584276" sldId="272"/>
            <ac:picMk id="9" creationId="{B6C6F245-26C8-530A-1CB5-9ABAF8536367}"/>
          </ac:picMkLst>
        </pc:picChg>
        <pc:picChg chg="add del mod">
          <ac:chgData name="Silvana DeLima" userId="1bf64ec9-9af1-4a9c-b12a-bce1892c0457" providerId="ADAL" clId="{8F6669DE-5054-4598-9E08-60DE7FB31B80}" dt="2023-07-07T21:32:27.788" v="2985" actId="478"/>
          <ac:picMkLst>
            <pc:docMk/>
            <pc:sldMk cId="2107584276" sldId="272"/>
            <ac:picMk id="11" creationId="{3B30E650-F2BB-5BC5-AD0E-EFE860794417}"/>
          </ac:picMkLst>
        </pc:picChg>
        <pc:picChg chg="add del">
          <ac:chgData name="Silvana DeLima" userId="1bf64ec9-9af1-4a9c-b12a-bce1892c0457" providerId="ADAL" clId="{8F6669DE-5054-4598-9E08-60DE7FB31B80}" dt="2023-07-07T21:32:10.473" v="2981" actId="478"/>
          <ac:picMkLst>
            <pc:docMk/>
            <pc:sldMk cId="2107584276" sldId="272"/>
            <ac:picMk id="13" creationId="{4F368568-F4BC-D09E-CEE9-4711FA3860C4}"/>
          </ac:picMkLst>
        </pc:picChg>
        <pc:picChg chg="add mod">
          <ac:chgData name="Silvana DeLima" userId="1bf64ec9-9af1-4a9c-b12a-bce1892c0457" providerId="ADAL" clId="{8F6669DE-5054-4598-9E08-60DE7FB31B80}" dt="2023-07-07T21:35:26.954" v="2995" actId="1076"/>
          <ac:picMkLst>
            <pc:docMk/>
            <pc:sldMk cId="2107584276" sldId="272"/>
            <ac:picMk id="15" creationId="{79F549B6-39D8-680F-2F06-BB722A272885}"/>
          </ac:picMkLst>
        </pc:picChg>
        <pc:picChg chg="add mod">
          <ac:chgData name="Silvana DeLima" userId="1bf64ec9-9af1-4a9c-b12a-bce1892c0457" providerId="ADAL" clId="{8F6669DE-5054-4598-9E08-60DE7FB31B80}" dt="2023-07-07T21:35:29.251" v="2996" actId="1076"/>
          <ac:picMkLst>
            <pc:docMk/>
            <pc:sldMk cId="2107584276" sldId="272"/>
            <ac:picMk id="17" creationId="{080BD89C-0F39-3F08-09A3-CCDE75E16DE7}"/>
          </ac:picMkLst>
        </pc:picChg>
        <pc:picChg chg="add del mod">
          <ac:chgData name="Silvana DeLima" userId="1bf64ec9-9af1-4a9c-b12a-bce1892c0457" providerId="ADAL" clId="{8F6669DE-5054-4598-9E08-60DE7FB31B80}" dt="2023-07-07T21:08:56.737" v="2785" actId="478"/>
          <ac:picMkLst>
            <pc:docMk/>
            <pc:sldMk cId="2107584276" sldId="272"/>
            <ac:picMk id="4098" creationId="{AE50574D-121A-327B-B8BA-AB6D29180EB0}"/>
          </ac:picMkLst>
        </pc:picChg>
      </pc:sldChg>
      <pc:sldChg chg="addSp delSp modSp new mod ord setBg">
        <pc:chgData name="Silvana DeLima" userId="1bf64ec9-9af1-4a9c-b12a-bce1892c0457" providerId="ADAL" clId="{8F6669DE-5054-4598-9E08-60DE7FB31B80}" dt="2023-07-07T21:17:48.080" v="2828" actId="313"/>
        <pc:sldMkLst>
          <pc:docMk/>
          <pc:sldMk cId="3626639719" sldId="273"/>
        </pc:sldMkLst>
        <pc:spChg chg="mod">
          <ac:chgData name="Silvana DeLima" userId="1bf64ec9-9af1-4a9c-b12a-bce1892c0457" providerId="ADAL" clId="{8F6669DE-5054-4598-9E08-60DE7FB31B80}" dt="2023-07-07T21:15:18.838" v="2808" actId="1076"/>
          <ac:spMkLst>
            <pc:docMk/>
            <pc:sldMk cId="3626639719" sldId="273"/>
            <ac:spMk id="2" creationId="{FEC7AFF7-D79E-AD82-EA6C-16C82BF65CFD}"/>
          </ac:spMkLst>
        </pc:spChg>
        <pc:spChg chg="del mod ord">
          <ac:chgData name="Silvana DeLima" userId="1bf64ec9-9af1-4a9c-b12a-bce1892c0457" providerId="ADAL" clId="{8F6669DE-5054-4598-9E08-60DE7FB31B80}" dt="2023-07-07T21:13:13.364" v="2800" actId="478"/>
          <ac:spMkLst>
            <pc:docMk/>
            <pc:sldMk cId="3626639719" sldId="273"/>
            <ac:spMk id="3" creationId="{8AFF09D6-2A04-F765-A3F0-318C74CC2D43}"/>
          </ac:spMkLst>
        </pc:spChg>
        <pc:spChg chg="add mod">
          <ac:chgData name="Silvana DeLima" userId="1bf64ec9-9af1-4a9c-b12a-bce1892c0457" providerId="ADAL" clId="{8F6669DE-5054-4598-9E08-60DE7FB31B80}" dt="2023-07-07T21:16:22.198" v="2818" actId="1076"/>
          <ac:spMkLst>
            <pc:docMk/>
            <pc:sldMk cId="3626639719" sldId="273"/>
            <ac:spMk id="6" creationId="{AB543199-7366-9BAF-4FC8-5DBEAC536C26}"/>
          </ac:spMkLst>
        </pc:spChg>
        <pc:spChg chg="add mod">
          <ac:chgData name="Silvana DeLima" userId="1bf64ec9-9af1-4a9c-b12a-bce1892c0457" providerId="ADAL" clId="{8F6669DE-5054-4598-9E08-60DE7FB31B80}" dt="2023-07-07T21:17:48.080" v="2828" actId="313"/>
          <ac:spMkLst>
            <pc:docMk/>
            <pc:sldMk cId="3626639719" sldId="273"/>
            <ac:spMk id="7" creationId="{ADE7CD00-4D41-1D28-0E66-9AFDB3D28669}"/>
          </ac:spMkLst>
        </pc:spChg>
        <pc:spChg chg="add del">
          <ac:chgData name="Silvana DeLima" userId="1bf64ec9-9af1-4a9c-b12a-bce1892c0457" providerId="ADAL" clId="{8F6669DE-5054-4598-9E08-60DE7FB31B80}" dt="2023-07-07T21:10:41.049" v="2790" actId="26606"/>
          <ac:spMkLst>
            <pc:docMk/>
            <pc:sldMk cId="3626639719" sldId="273"/>
            <ac:spMk id="10" creationId="{E009DD9B-5EE2-4C0D-8B2B-351C8C102205}"/>
          </ac:spMkLst>
        </pc:spChg>
        <pc:spChg chg="add del">
          <ac:chgData name="Silvana DeLima" userId="1bf64ec9-9af1-4a9c-b12a-bce1892c0457" providerId="ADAL" clId="{8F6669DE-5054-4598-9E08-60DE7FB31B80}" dt="2023-07-07T21:10:41.049" v="2790" actId="26606"/>
          <ac:spMkLst>
            <pc:docMk/>
            <pc:sldMk cId="3626639719" sldId="273"/>
            <ac:spMk id="12" creationId="{E720DB99-7745-4E75-9D96-AAB6D55C531E}"/>
          </ac:spMkLst>
        </pc:spChg>
        <pc:spChg chg="add del">
          <ac:chgData name="Silvana DeLima" userId="1bf64ec9-9af1-4a9c-b12a-bce1892c0457" providerId="ADAL" clId="{8F6669DE-5054-4598-9E08-60DE7FB31B80}" dt="2023-07-07T21:10:41.049" v="2790" actId="26606"/>
          <ac:spMkLst>
            <pc:docMk/>
            <pc:sldMk cId="3626639719" sldId="273"/>
            <ac:spMk id="14" creationId="{D68803C4-E159-4360-B7BB-74205C8F782D}"/>
          </ac:spMkLst>
        </pc:spChg>
        <pc:spChg chg="add del">
          <ac:chgData name="Silvana DeLima" userId="1bf64ec9-9af1-4a9c-b12a-bce1892c0457" providerId="ADAL" clId="{8F6669DE-5054-4598-9E08-60DE7FB31B80}" dt="2023-07-07T21:10:41.049" v="2790" actId="26606"/>
          <ac:spMkLst>
            <pc:docMk/>
            <pc:sldMk cId="3626639719" sldId="273"/>
            <ac:spMk id="16" creationId="{504B0465-3B07-49BF-BEA7-D81476246293}"/>
          </ac:spMkLst>
        </pc:spChg>
        <pc:spChg chg="add del">
          <ac:chgData name="Silvana DeLima" userId="1bf64ec9-9af1-4a9c-b12a-bce1892c0457" providerId="ADAL" clId="{8F6669DE-5054-4598-9E08-60DE7FB31B80}" dt="2023-07-07T21:10:41.049" v="2790" actId="26606"/>
          <ac:spMkLst>
            <pc:docMk/>
            <pc:sldMk cId="3626639719" sldId="273"/>
            <ac:spMk id="18" creationId="{49B7FFA5-14CB-4A4F-9BCC-CA3AA5D9D276}"/>
          </ac:spMkLst>
        </pc:spChg>
        <pc:spChg chg="add del">
          <ac:chgData name="Silvana DeLima" userId="1bf64ec9-9af1-4a9c-b12a-bce1892c0457" providerId="ADAL" clId="{8F6669DE-5054-4598-9E08-60DE7FB31B80}" dt="2023-07-07T21:10:41.049" v="2790" actId="26606"/>
          <ac:spMkLst>
            <pc:docMk/>
            <pc:sldMk cId="3626639719" sldId="273"/>
            <ac:spMk id="20" creationId="{04E48745-7512-4EC2-9E20-9092D12150CA}"/>
          </ac:spMkLst>
        </pc:spChg>
        <pc:spChg chg="add">
          <ac:chgData name="Silvana DeLima" userId="1bf64ec9-9af1-4a9c-b12a-bce1892c0457" providerId="ADAL" clId="{8F6669DE-5054-4598-9E08-60DE7FB31B80}" dt="2023-07-07T21:10:41.066" v="2791" actId="26606"/>
          <ac:spMkLst>
            <pc:docMk/>
            <pc:sldMk cId="3626639719" sldId="273"/>
            <ac:spMk id="22" creationId="{F3AF35CD-DA30-4E34-B0F3-32C27766DA05}"/>
          </ac:spMkLst>
        </pc:spChg>
        <pc:grpChg chg="add">
          <ac:chgData name="Silvana DeLima" userId="1bf64ec9-9af1-4a9c-b12a-bce1892c0457" providerId="ADAL" clId="{8F6669DE-5054-4598-9E08-60DE7FB31B80}" dt="2023-07-07T21:10:41.066" v="2791" actId="26606"/>
          <ac:grpSpMkLst>
            <pc:docMk/>
            <pc:sldMk cId="3626639719" sldId="273"/>
            <ac:grpSpMk id="23" creationId="{BCFC42DC-2C46-47C4-BC61-530557385DBD}"/>
          </ac:grpSpMkLst>
        </pc:grpChg>
        <pc:picChg chg="add mod ord">
          <ac:chgData name="Silvana DeLima" userId="1bf64ec9-9af1-4a9c-b12a-bce1892c0457" providerId="ADAL" clId="{8F6669DE-5054-4598-9E08-60DE7FB31B80}" dt="2023-07-07T21:15:02.557" v="2805" actId="1076"/>
          <ac:picMkLst>
            <pc:docMk/>
            <pc:sldMk cId="3626639719" sldId="273"/>
            <ac:picMk id="5" creationId="{BF0B74F6-FF0B-7A04-EAE4-2D8F82B08C31}"/>
          </ac:picMkLst>
        </pc:picChg>
      </pc:sldChg>
      <pc:sldChg chg="addSp delSp modSp new mod modNotesTx">
        <pc:chgData name="Silvana DeLima" userId="1bf64ec9-9af1-4a9c-b12a-bce1892c0457" providerId="ADAL" clId="{8F6669DE-5054-4598-9E08-60DE7FB31B80}" dt="2023-07-10T18:30:09.902" v="4790" actId="20577"/>
        <pc:sldMkLst>
          <pc:docMk/>
          <pc:sldMk cId="3459649520" sldId="274"/>
        </pc:sldMkLst>
        <pc:spChg chg="mod">
          <ac:chgData name="Silvana DeLima" userId="1bf64ec9-9af1-4a9c-b12a-bce1892c0457" providerId="ADAL" clId="{8F6669DE-5054-4598-9E08-60DE7FB31B80}" dt="2023-07-07T22:02:03.342" v="3542" actId="14100"/>
          <ac:spMkLst>
            <pc:docMk/>
            <pc:sldMk cId="3459649520" sldId="274"/>
            <ac:spMk id="2" creationId="{98D3CEB7-51F8-99F3-6421-6CE0123DBA27}"/>
          </ac:spMkLst>
        </pc:spChg>
        <pc:spChg chg="mod">
          <ac:chgData name="Silvana DeLima" userId="1bf64ec9-9af1-4a9c-b12a-bce1892c0457" providerId="ADAL" clId="{8F6669DE-5054-4598-9E08-60DE7FB31B80}" dt="2023-07-10T18:30:09.902" v="4790" actId="20577"/>
          <ac:spMkLst>
            <pc:docMk/>
            <pc:sldMk cId="3459649520" sldId="274"/>
            <ac:spMk id="3" creationId="{96570512-D265-5249-2307-28C73B8E87D2}"/>
          </ac:spMkLst>
        </pc:spChg>
        <pc:spChg chg="add mod">
          <ac:chgData name="Silvana DeLima" userId="1bf64ec9-9af1-4a9c-b12a-bce1892c0457" providerId="ADAL" clId="{8F6669DE-5054-4598-9E08-60DE7FB31B80}" dt="2023-07-07T22:01:56.490" v="3540"/>
          <ac:spMkLst>
            <pc:docMk/>
            <pc:sldMk cId="3459649520" sldId="274"/>
            <ac:spMk id="4" creationId="{94228089-CC53-E50B-01C2-BCF4451A3CC0}"/>
          </ac:spMkLst>
        </pc:spChg>
        <pc:spChg chg="add mod">
          <ac:chgData name="Silvana DeLima" userId="1bf64ec9-9af1-4a9c-b12a-bce1892c0457" providerId="ADAL" clId="{8F6669DE-5054-4598-9E08-60DE7FB31B80}" dt="2023-07-07T22:23:02.733" v="4078" actId="1076"/>
          <ac:spMkLst>
            <pc:docMk/>
            <pc:sldMk cId="3459649520" sldId="274"/>
            <ac:spMk id="5" creationId="{1615B35A-4A31-C5A9-EF8D-A96694D4141A}"/>
          </ac:spMkLst>
        </pc:spChg>
        <pc:spChg chg="add mod">
          <ac:chgData name="Silvana DeLima" userId="1bf64ec9-9af1-4a9c-b12a-bce1892c0457" providerId="ADAL" clId="{8F6669DE-5054-4598-9E08-60DE7FB31B80}" dt="2023-07-07T22:23:00.149" v="4077" actId="1076"/>
          <ac:spMkLst>
            <pc:docMk/>
            <pc:sldMk cId="3459649520" sldId="274"/>
            <ac:spMk id="6" creationId="{2759E0D1-3288-BE9D-7C2B-6F1925501835}"/>
          </ac:spMkLst>
        </pc:spChg>
        <pc:spChg chg="add mod">
          <ac:chgData name="Silvana DeLima" userId="1bf64ec9-9af1-4a9c-b12a-bce1892c0457" providerId="ADAL" clId="{8F6669DE-5054-4598-9E08-60DE7FB31B80}" dt="2023-07-07T22:29:19.298" v="4375" actId="13926"/>
          <ac:spMkLst>
            <pc:docMk/>
            <pc:sldMk cId="3459649520" sldId="274"/>
            <ac:spMk id="7" creationId="{47E8EFFF-8DD3-D280-AE7C-B728B2E42897}"/>
          </ac:spMkLst>
        </pc:spChg>
        <pc:spChg chg="add mod">
          <ac:chgData name="Silvana DeLima" userId="1bf64ec9-9af1-4a9c-b12a-bce1892c0457" providerId="ADAL" clId="{8F6669DE-5054-4598-9E08-60DE7FB31B80}" dt="2023-07-07T22:27:21.763" v="4214" actId="20577"/>
          <ac:spMkLst>
            <pc:docMk/>
            <pc:sldMk cId="3459649520" sldId="274"/>
            <ac:spMk id="8" creationId="{BF0025E7-478D-33DC-B897-3D248739D9CE}"/>
          </ac:spMkLst>
        </pc:spChg>
        <pc:spChg chg="add del mod">
          <ac:chgData name="Silvana DeLima" userId="1bf64ec9-9af1-4a9c-b12a-bce1892c0457" providerId="ADAL" clId="{8F6669DE-5054-4598-9E08-60DE7FB31B80}" dt="2023-07-07T22:28:12.558" v="4326" actId="478"/>
          <ac:spMkLst>
            <pc:docMk/>
            <pc:sldMk cId="3459649520" sldId="274"/>
            <ac:spMk id="9" creationId="{B5D0465F-DBA1-3DBB-F0FB-88C815889C51}"/>
          </ac:spMkLst>
        </pc:spChg>
        <pc:spChg chg="add del mod">
          <ac:chgData name="Silvana DeLima" userId="1bf64ec9-9af1-4a9c-b12a-bce1892c0457" providerId="ADAL" clId="{8F6669DE-5054-4598-9E08-60DE7FB31B80}" dt="2023-07-07T22:28:40.224" v="4338" actId="478"/>
          <ac:spMkLst>
            <pc:docMk/>
            <pc:sldMk cId="3459649520" sldId="274"/>
            <ac:spMk id="10" creationId="{6B005668-D951-769E-8B19-8DD5CEB6271B}"/>
          </ac:spMkLst>
        </pc:spChg>
        <pc:spChg chg="add mod">
          <ac:chgData name="Silvana DeLima" userId="1bf64ec9-9af1-4a9c-b12a-bce1892c0457" providerId="ADAL" clId="{8F6669DE-5054-4598-9E08-60DE7FB31B80}" dt="2023-07-07T22:28:33.481" v="4336" actId="20577"/>
          <ac:spMkLst>
            <pc:docMk/>
            <pc:sldMk cId="3459649520" sldId="274"/>
            <ac:spMk id="11" creationId="{90A2094A-5A0F-50F4-FF59-F161D6F67DBF}"/>
          </ac:spMkLst>
        </pc:spChg>
      </pc:sldChg>
      <pc:sldChg chg="addSp modSp new mod modNotesTx">
        <pc:chgData name="Silvana DeLima" userId="1bf64ec9-9af1-4a9c-b12a-bce1892c0457" providerId="ADAL" clId="{8F6669DE-5054-4598-9E08-60DE7FB31B80}" dt="2023-07-07T22:39:36.988" v="4728"/>
        <pc:sldMkLst>
          <pc:docMk/>
          <pc:sldMk cId="422445254" sldId="275"/>
        </pc:sldMkLst>
        <pc:spChg chg="mod">
          <ac:chgData name="Silvana DeLima" userId="1bf64ec9-9af1-4a9c-b12a-bce1892c0457" providerId="ADAL" clId="{8F6669DE-5054-4598-9E08-60DE7FB31B80}" dt="2023-07-07T22:38:20.539" v="4723" actId="1076"/>
          <ac:spMkLst>
            <pc:docMk/>
            <pc:sldMk cId="422445254" sldId="275"/>
            <ac:spMk id="2" creationId="{891EA5A1-F440-53BF-7AD4-872EB8497F87}"/>
          </ac:spMkLst>
        </pc:spChg>
        <pc:spChg chg="mod">
          <ac:chgData name="Silvana DeLima" userId="1bf64ec9-9af1-4a9c-b12a-bce1892c0457" providerId="ADAL" clId="{8F6669DE-5054-4598-9E08-60DE7FB31B80}" dt="2023-07-07T22:37:24.755" v="4706" actId="1076"/>
          <ac:spMkLst>
            <pc:docMk/>
            <pc:sldMk cId="422445254" sldId="275"/>
            <ac:spMk id="3" creationId="{A7962752-44B2-B720-AD73-E8B1FC4A16E1}"/>
          </ac:spMkLst>
        </pc:spChg>
        <pc:spChg chg="add mod">
          <ac:chgData name="Silvana DeLima" userId="1bf64ec9-9af1-4a9c-b12a-bce1892c0457" providerId="ADAL" clId="{8F6669DE-5054-4598-9E08-60DE7FB31B80}" dt="2023-07-07T22:32:36.875" v="4592" actId="767"/>
          <ac:spMkLst>
            <pc:docMk/>
            <pc:sldMk cId="422445254" sldId="275"/>
            <ac:spMk id="4" creationId="{9C900DA6-6160-BE14-294A-D5EDDBAB89B6}"/>
          </ac:spMkLst>
        </pc:spChg>
        <pc:spChg chg="add mod">
          <ac:chgData name="Silvana DeLima" userId="1bf64ec9-9af1-4a9c-b12a-bce1892c0457" providerId="ADAL" clId="{8F6669DE-5054-4598-9E08-60DE7FB31B80}" dt="2023-07-07T22:39:00.883" v="4727" actId="339"/>
          <ac:spMkLst>
            <pc:docMk/>
            <pc:sldMk cId="422445254" sldId="275"/>
            <ac:spMk id="5" creationId="{A9B47431-9480-ABC5-7338-1EC7EDE80020}"/>
          </ac:spMkLst>
        </pc:spChg>
        <pc:spChg chg="add mod">
          <ac:chgData name="Silvana DeLima" userId="1bf64ec9-9af1-4a9c-b12a-bce1892c0457" providerId="ADAL" clId="{8F6669DE-5054-4598-9E08-60DE7FB31B80}" dt="2023-07-07T22:39:00.883" v="4727" actId="339"/>
          <ac:spMkLst>
            <pc:docMk/>
            <pc:sldMk cId="422445254" sldId="275"/>
            <ac:spMk id="6" creationId="{0F0245A6-3E4A-2AEB-E463-5B077261A940}"/>
          </ac:spMkLst>
        </pc:spChg>
        <pc:spChg chg="add mod">
          <ac:chgData name="Silvana DeLima" userId="1bf64ec9-9af1-4a9c-b12a-bce1892c0457" providerId="ADAL" clId="{8F6669DE-5054-4598-9E08-60DE7FB31B80}" dt="2023-07-07T22:39:00.883" v="4727" actId="339"/>
          <ac:spMkLst>
            <pc:docMk/>
            <pc:sldMk cId="422445254" sldId="275"/>
            <ac:spMk id="7" creationId="{763C47BE-28C7-9EAC-8B66-160135FF9C18}"/>
          </ac:spMkLst>
        </pc:spChg>
        <pc:spChg chg="add mod">
          <ac:chgData name="Silvana DeLima" userId="1bf64ec9-9af1-4a9c-b12a-bce1892c0457" providerId="ADAL" clId="{8F6669DE-5054-4598-9E08-60DE7FB31B80}" dt="2023-07-07T22:39:00.883" v="4727" actId="339"/>
          <ac:spMkLst>
            <pc:docMk/>
            <pc:sldMk cId="422445254" sldId="275"/>
            <ac:spMk id="8" creationId="{011C9DF2-51CA-AC2D-36A6-CF21582C3CB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C12BB8-42F2-4E49-AD7E-3A7D4B41A79A}" type="datetimeFigureOut">
              <a:rPr lang="en-US" smtClean="0"/>
              <a:t>7/10/2023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432A16-6C1A-4765-AD5E-2165DFCA1670}" type="slidenum">
              <a:rPr lang="en-US" smtClean="0"/>
              <a:t>‹#›</a:t>
            </a:fld>
            <a:endParaRPr lang="en-US"/>
          </a:p>
        </p:txBody>
      </p:sp>
    </p:spTree>
    <p:extLst>
      <p:ext uri="{BB962C8B-B14F-4D97-AF65-F5344CB8AC3E}">
        <p14:creationId xmlns:p14="http://schemas.microsoft.com/office/powerpoint/2010/main" val="2096252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 fascinates and repulses us</a:t>
            </a:r>
          </a:p>
          <a:p>
            <a:r>
              <a:rPr lang="en-US" dirty="0"/>
              <a:t>We fear losing our minds or our principles.</a:t>
            </a:r>
          </a:p>
          <a:p>
            <a:r>
              <a:rPr lang="en-US" dirty="0"/>
              <a:t>Examples of good power: </a:t>
            </a:r>
          </a:p>
          <a:p>
            <a:r>
              <a:rPr lang="en-US" dirty="0"/>
              <a:t>3</a:t>
            </a:r>
            <a:r>
              <a:rPr lang="en-US" baseline="30000" dirty="0"/>
              <a:t>rd</a:t>
            </a:r>
            <a:r>
              <a:rPr lang="en-US" dirty="0"/>
              <a:t> grader convincing her classmates to participate in a fundraising campaign to benefit a non-profit org that cares for kids with disabilities.</a:t>
            </a:r>
          </a:p>
          <a:p>
            <a:endParaRPr lang="en-US" dirty="0"/>
          </a:p>
          <a:p>
            <a:r>
              <a:rPr lang="en-US" dirty="0"/>
              <a:t>Manager persuading the corporate office to give his team the resources needed to do a better work in better conditions.</a:t>
            </a:r>
          </a:p>
        </p:txBody>
      </p:sp>
      <p:sp>
        <p:nvSpPr>
          <p:cNvPr id="4" name="Slide Number Placeholder 3"/>
          <p:cNvSpPr>
            <a:spLocks noGrp="1"/>
          </p:cNvSpPr>
          <p:nvPr>
            <p:ph type="sldNum" sz="quarter" idx="5"/>
          </p:nvPr>
        </p:nvSpPr>
        <p:spPr/>
        <p:txBody>
          <a:bodyPr/>
          <a:lstStyle/>
          <a:p>
            <a:fld id="{0C432A16-6C1A-4765-AD5E-2165DFCA1670}" type="slidenum">
              <a:rPr lang="en-US" smtClean="0"/>
              <a:t>3</a:t>
            </a:fld>
            <a:endParaRPr lang="en-US"/>
          </a:p>
        </p:txBody>
      </p:sp>
    </p:spTree>
    <p:extLst>
      <p:ext uri="{BB962C8B-B14F-4D97-AF65-F5344CB8AC3E}">
        <p14:creationId xmlns:p14="http://schemas.microsoft.com/office/powerpoint/2010/main" val="2569610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432A16-6C1A-4765-AD5E-2165DFCA1670}" type="slidenum">
              <a:rPr lang="en-US" smtClean="0"/>
              <a:t>4</a:t>
            </a:fld>
            <a:endParaRPr lang="en-US"/>
          </a:p>
        </p:txBody>
      </p:sp>
    </p:spTree>
    <p:extLst>
      <p:ext uri="{BB962C8B-B14F-4D97-AF65-F5344CB8AC3E}">
        <p14:creationId xmlns:p14="http://schemas.microsoft.com/office/powerpoint/2010/main" val="4142006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how emotional intelligence is misunderstood.</a:t>
            </a:r>
          </a:p>
          <a:p>
            <a:pPr algn="l"/>
            <a:r>
              <a:rPr lang="en-US" sz="1800" b="0" i="0" u="none" strike="noStrike" baseline="0" dirty="0">
                <a:latin typeface="GuardianTextEgypHBR-Regular"/>
              </a:rPr>
              <a:t>Esther is a well-liked manager of a small team. Kind and respectful, she is sensitive to the needs of</a:t>
            </a:r>
          </a:p>
          <a:p>
            <a:pPr algn="l"/>
            <a:r>
              <a:rPr lang="en-US" sz="1800" b="0" i="0" u="none" strike="noStrike" baseline="0" dirty="0">
                <a:latin typeface="GuardianTextEgypHBR-Regular"/>
              </a:rPr>
              <a:t>others. She is a problem solver; she tends to see setbacks as opportunities. She’s always engaged and</a:t>
            </a:r>
          </a:p>
          <a:p>
            <a:pPr algn="l"/>
            <a:r>
              <a:rPr lang="en-US" sz="1800" b="0" i="0" u="none" strike="noStrike" baseline="0" dirty="0">
                <a:latin typeface="GuardianTextEgypHBR-Regular"/>
              </a:rPr>
              <a:t>is a source of calm to her colleagues.</a:t>
            </a:r>
          </a:p>
          <a:p>
            <a:pPr algn="l"/>
            <a:r>
              <a:rPr lang="en-US" sz="1800" b="0" i="0" u="none" strike="noStrike" baseline="0" dirty="0">
                <a:latin typeface="GuardianTextEgypHBR-Regular"/>
              </a:rPr>
              <a:t>They are defining emotional</a:t>
            </a:r>
          </a:p>
          <a:p>
            <a:pPr algn="l"/>
            <a:r>
              <a:rPr lang="en-US" sz="1800" b="0" i="0" u="none" strike="noStrike" baseline="0" dirty="0">
                <a:latin typeface="GuardianTextEgypHBR-Regular"/>
              </a:rPr>
              <a:t>intelligence much too narrowly. Because they’re focusing only on Esther’s sociability, sensitivity, and</a:t>
            </a:r>
          </a:p>
          <a:p>
            <a:pPr algn="l"/>
            <a:r>
              <a:rPr lang="en-US" sz="1800" b="0" i="0" u="none" strike="noStrike" baseline="0" dirty="0">
                <a:latin typeface="GuardianTextEgypHBR-Regular"/>
              </a:rPr>
              <a:t>likability, they’re missing critical elements of emotional intelligence that could make her a stronger,</a:t>
            </a:r>
          </a:p>
          <a:p>
            <a:pPr algn="l"/>
            <a:r>
              <a:rPr lang="en-US" sz="1800" b="0" i="0" u="none" strike="noStrike" baseline="0" dirty="0">
                <a:latin typeface="GuardianTextEgypHBR-Regular"/>
              </a:rPr>
              <a:t>more effective leader.</a:t>
            </a:r>
          </a:p>
          <a:p>
            <a:pPr algn="l"/>
            <a:r>
              <a:rPr lang="en-US" sz="1800" b="0" i="0" u="none" strike="noStrike" baseline="0" dirty="0">
                <a:latin typeface="GuardianTextEgypHBR-Regular"/>
              </a:rPr>
              <a:t>Esther might lack: the ability to deliver difficult feedback to employees, the courage to ruffle feathers</a:t>
            </a:r>
          </a:p>
          <a:p>
            <a:pPr algn="l"/>
            <a:r>
              <a:rPr lang="en-US" sz="1800" b="0" i="0" u="none" strike="noStrike" baseline="0" dirty="0">
                <a:latin typeface="GuardianTextEgypHBR-Regular"/>
              </a:rPr>
              <a:t>and drive change, the creativity to think outside the box.</a:t>
            </a:r>
          </a:p>
          <a:p>
            <a:pPr algn="l"/>
            <a:r>
              <a:rPr lang="en-US" sz="1800" b="0" i="0" u="none" strike="noStrike" baseline="0" dirty="0">
                <a:latin typeface="GuardianTextEgypHBR-Regular"/>
              </a:rPr>
              <a:t>Esther is clearly strong: empathy, positive outlook, and self-control. But they also include crucial</a:t>
            </a:r>
          </a:p>
          <a:p>
            <a:pPr algn="l"/>
            <a:r>
              <a:rPr lang="en-US" sz="1800" b="0" i="0" u="none" strike="noStrike" baseline="0" dirty="0">
                <a:latin typeface="GuardianTextEgypHBR-Regular"/>
              </a:rPr>
              <a:t>abilities such as achievement, influence, conflict management, teamwork and inspirational</a:t>
            </a:r>
          </a:p>
          <a:p>
            <a:pPr algn="l"/>
            <a:r>
              <a:rPr lang="en-US" sz="1800" b="0" i="0" u="none" strike="noStrike" baseline="0" dirty="0">
                <a:latin typeface="GuardianTextEgypHBR-Regular"/>
              </a:rPr>
              <a:t>leadership.</a:t>
            </a:r>
            <a:endParaRPr lang="en-US" dirty="0"/>
          </a:p>
        </p:txBody>
      </p:sp>
      <p:sp>
        <p:nvSpPr>
          <p:cNvPr id="4" name="Slide Number Placeholder 3"/>
          <p:cNvSpPr>
            <a:spLocks noGrp="1"/>
          </p:cNvSpPr>
          <p:nvPr>
            <p:ph type="sldNum" sz="quarter" idx="5"/>
          </p:nvPr>
        </p:nvSpPr>
        <p:spPr/>
        <p:txBody>
          <a:bodyPr/>
          <a:lstStyle/>
          <a:p>
            <a:fld id="{0C432A16-6C1A-4765-AD5E-2165DFCA1670}" type="slidenum">
              <a:rPr lang="en-US" smtClean="0"/>
              <a:t>5</a:t>
            </a:fld>
            <a:endParaRPr lang="en-US"/>
          </a:p>
        </p:txBody>
      </p:sp>
    </p:spTree>
    <p:extLst>
      <p:ext uri="{BB962C8B-B14F-4D97-AF65-F5344CB8AC3E}">
        <p14:creationId xmlns:p14="http://schemas.microsoft.com/office/powerpoint/2010/main" val="3373020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lus</a:t>
            </a:r>
            <a:r>
              <a:rPr lang="en-US" dirty="0"/>
              <a:t>, there is no escaping the reality that modern society is a source of immense stress for employees. Living in a rapidly changing world filled with uncertainty takes a toll on all of us and, as the cost of living crisis continues, more employees are likely to experience difficulties that impact their mental health – with the crisis hitting women and ethnic minority groups harder. According to research by the Living Wage Foundation, more than three quarters of low-paid workers feel that this is the worst financial period they have ever faced. In the same study more than half (56 per cent) of those surveyed said they had to use food banks, 42 per cent said they were regularly skipping meals for financial reasons, and 32 per cent said they could not heat their homes.</a:t>
            </a:r>
          </a:p>
          <a:p>
            <a:endParaRPr lang="en-US" dirty="0"/>
          </a:p>
          <a:p>
            <a:r>
              <a:rPr lang="en-US" dirty="0"/>
              <a:t>Lastly, corporations must not underestimate the impact of new ways of working on mental health. While there are many positives to remote and hybrid working – ONS data shows that in February 2022 more than three quarters of those who worked from home in some capacity said that being able to work from home gave them an improved work-life balance – it doesn’t come without its challenges. Many employees have found the blurring of professional and personal boundaries difficult, feeling the pressure to be ‘always on’ and finding it tricky to ‘switch off’.</a:t>
            </a:r>
          </a:p>
        </p:txBody>
      </p:sp>
      <p:sp>
        <p:nvSpPr>
          <p:cNvPr id="4" name="Slide Number Placeholder 3"/>
          <p:cNvSpPr>
            <a:spLocks noGrp="1"/>
          </p:cNvSpPr>
          <p:nvPr>
            <p:ph type="sldNum" sz="quarter" idx="5"/>
          </p:nvPr>
        </p:nvSpPr>
        <p:spPr/>
        <p:txBody>
          <a:bodyPr/>
          <a:lstStyle/>
          <a:p>
            <a:fld id="{0C432A16-6C1A-4765-AD5E-2165DFCA1670}" type="slidenum">
              <a:rPr lang="en-US" smtClean="0"/>
              <a:t>6</a:t>
            </a:fld>
            <a:endParaRPr lang="en-US"/>
          </a:p>
        </p:txBody>
      </p:sp>
    </p:spTree>
    <p:extLst>
      <p:ext uri="{BB962C8B-B14F-4D97-AF65-F5344CB8AC3E}">
        <p14:creationId xmlns:p14="http://schemas.microsoft.com/office/powerpoint/2010/main" val="2230534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female Swedish national football coaches describe how they carefully manage interpersonal relationships with respect to the well-being of their players as they face social and organizational pressure to win competitions.</a:t>
            </a:r>
          </a:p>
        </p:txBody>
      </p:sp>
      <p:sp>
        <p:nvSpPr>
          <p:cNvPr id="4" name="Slide Number Placeholder 3"/>
          <p:cNvSpPr>
            <a:spLocks noGrp="1"/>
          </p:cNvSpPr>
          <p:nvPr>
            <p:ph type="sldNum" sz="quarter" idx="5"/>
          </p:nvPr>
        </p:nvSpPr>
        <p:spPr/>
        <p:txBody>
          <a:bodyPr/>
          <a:lstStyle/>
          <a:p>
            <a:fld id="{0C432A16-6C1A-4765-AD5E-2165DFCA1670}" type="slidenum">
              <a:rPr lang="en-US" smtClean="0"/>
              <a:t>7</a:t>
            </a:fld>
            <a:endParaRPr lang="en-US"/>
          </a:p>
        </p:txBody>
      </p:sp>
    </p:spTree>
    <p:extLst>
      <p:ext uri="{BB962C8B-B14F-4D97-AF65-F5344CB8AC3E}">
        <p14:creationId xmlns:p14="http://schemas.microsoft.com/office/powerpoint/2010/main" val="1620043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Access to New Opportunities: The more people you know, the more opportunities you'll have access to. Whether it's a job opening, a new client, or a speaking engagement, having a strong network can help you find and capitalize on opportunities that you might not have discovered otherwise.</a:t>
            </a:r>
          </a:p>
          <a:p>
            <a:r>
              <a:rPr lang="en-US" dirty="0"/>
              <a:t>2.	Learning and Growth: Networking is a great way to learn from others in your industry. By connecting with people who have different experiences and perspectives, you can gain valuable insights that can help you grow both personally and professionally.</a:t>
            </a:r>
          </a:p>
          <a:p>
            <a:r>
              <a:rPr lang="en-US" dirty="0"/>
              <a:t>3.	Support and Encouragement: Building a network of supportive and encouraging peers can be incredibly beneficial, especially during challenging times. Having people you can turn to for advice, feedback, or just a listening ear can make all the difference when you're facing a difficult decision or a setback.</a:t>
            </a:r>
          </a:p>
          <a:p>
            <a:r>
              <a:rPr lang="en-US" dirty="0"/>
              <a:t>4.	Increased Visibility: By networking regularly, you can increase your visibility within your industry and establish yourself as a thought leader or expert in your field. This can lead to new opportunities, partnerships, and collaborations down the road.</a:t>
            </a:r>
          </a:p>
          <a:p>
            <a:r>
              <a:rPr lang="en-US" dirty="0"/>
              <a:t>So how do you start building your network? Here are a few tips:</a:t>
            </a:r>
          </a:p>
          <a:p>
            <a:r>
              <a:rPr lang="en-US" dirty="0"/>
              <a:t>1.	Attend industry events and conferences: This is a great way to meet people in your field and start making connections. Be sure to bring business cards and follow up with new contacts after the event.</a:t>
            </a:r>
          </a:p>
          <a:p>
            <a:r>
              <a:rPr lang="en-US" dirty="0"/>
              <a:t>2.	Join professional organizations: Joining a professional organization in your industry can help you connect with like-minded individuals and stay up-to-date on industry news and trends.</a:t>
            </a:r>
          </a:p>
          <a:p>
            <a:r>
              <a:rPr lang="en-US" dirty="0"/>
              <a:t>3.	Reach out to people on LinkedIn: LinkedIn is a powerful tool for networking. Use it to connect with people in your field, send personalized messages, and build relationships over time.</a:t>
            </a:r>
          </a:p>
          <a:p>
            <a:r>
              <a:rPr lang="en-US" dirty="0"/>
              <a:t>4.	Offer to help others: Networking isn't just about what others can do for you – it's also about what you can do for them. Look for ways to help others in your network, whether it's by offering advice, making an introduction, or sharing your expertise.</a:t>
            </a:r>
          </a:p>
          <a:p>
            <a:endParaRPr lang="en-US" dirty="0"/>
          </a:p>
        </p:txBody>
      </p:sp>
      <p:sp>
        <p:nvSpPr>
          <p:cNvPr id="4" name="Slide Number Placeholder 3"/>
          <p:cNvSpPr>
            <a:spLocks noGrp="1"/>
          </p:cNvSpPr>
          <p:nvPr>
            <p:ph type="sldNum" sz="quarter" idx="5"/>
          </p:nvPr>
        </p:nvSpPr>
        <p:spPr/>
        <p:txBody>
          <a:bodyPr/>
          <a:lstStyle/>
          <a:p>
            <a:fld id="{0C432A16-6C1A-4765-AD5E-2165DFCA1670}" type="slidenum">
              <a:rPr lang="en-US" smtClean="0"/>
              <a:t>8</a:t>
            </a:fld>
            <a:endParaRPr lang="en-US"/>
          </a:p>
        </p:txBody>
      </p:sp>
    </p:spTree>
    <p:extLst>
      <p:ext uri="{BB962C8B-B14F-4D97-AF65-F5344CB8AC3E}">
        <p14:creationId xmlns:p14="http://schemas.microsoft.com/office/powerpoint/2010/main" val="28063036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BCBACA-B9CF-44F5-9A12-B00E7EF0EAE4}"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0B6C5486-232D-4F1F-8028-11A0BCF99E0E}" type="slidenum">
              <a:rPr lang="en-US" smtClean="0"/>
              <a:t>‹#›</a:t>
            </a:fld>
            <a:endParaRPr lang="en-US"/>
          </a:p>
        </p:txBody>
      </p:sp>
    </p:spTree>
    <p:extLst>
      <p:ext uri="{BB962C8B-B14F-4D97-AF65-F5344CB8AC3E}">
        <p14:creationId xmlns:p14="http://schemas.microsoft.com/office/powerpoint/2010/main" val="2982494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BCBACA-B9CF-44F5-9A12-B00E7EF0EAE4}"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C5486-232D-4F1F-8028-11A0BCF99E0E}" type="slidenum">
              <a:rPr lang="en-US" smtClean="0"/>
              <a:t>‹#›</a:t>
            </a:fld>
            <a:endParaRPr lang="en-US"/>
          </a:p>
        </p:txBody>
      </p:sp>
    </p:spTree>
    <p:extLst>
      <p:ext uri="{BB962C8B-B14F-4D97-AF65-F5344CB8AC3E}">
        <p14:creationId xmlns:p14="http://schemas.microsoft.com/office/powerpoint/2010/main" val="1936334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BCBACA-B9CF-44F5-9A12-B00E7EF0EAE4}"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C5486-232D-4F1F-8028-11A0BCF99E0E}" type="slidenum">
              <a:rPr lang="en-US" smtClean="0"/>
              <a:t>‹#›</a:t>
            </a:fld>
            <a:endParaRPr lang="en-US"/>
          </a:p>
        </p:txBody>
      </p:sp>
    </p:spTree>
    <p:extLst>
      <p:ext uri="{BB962C8B-B14F-4D97-AF65-F5344CB8AC3E}">
        <p14:creationId xmlns:p14="http://schemas.microsoft.com/office/powerpoint/2010/main" val="1699669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BCBACA-B9CF-44F5-9A12-B00E7EF0EAE4}"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C5486-232D-4F1F-8028-11A0BCF99E0E}" type="slidenum">
              <a:rPr lang="en-US" smtClean="0"/>
              <a:t>‹#›</a:t>
            </a:fld>
            <a:endParaRPr lang="en-US"/>
          </a:p>
        </p:txBody>
      </p:sp>
    </p:spTree>
    <p:extLst>
      <p:ext uri="{BB962C8B-B14F-4D97-AF65-F5344CB8AC3E}">
        <p14:creationId xmlns:p14="http://schemas.microsoft.com/office/powerpoint/2010/main" val="2844935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76BCBACA-B9CF-44F5-9A12-B00E7EF0EAE4}" type="datetimeFigureOut">
              <a:rPr lang="en-US" smtClean="0"/>
              <a:t>7/10/2023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0B6C5486-232D-4F1F-8028-11A0BCF99E0E}" type="slidenum">
              <a:rPr lang="en-US" smtClean="0"/>
              <a:t>‹#›</a:t>
            </a:fld>
            <a:endParaRPr lang="en-US"/>
          </a:p>
        </p:txBody>
      </p:sp>
    </p:spTree>
    <p:extLst>
      <p:ext uri="{BB962C8B-B14F-4D97-AF65-F5344CB8AC3E}">
        <p14:creationId xmlns:p14="http://schemas.microsoft.com/office/powerpoint/2010/main" val="404053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BCBACA-B9CF-44F5-9A12-B00E7EF0EAE4}"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C5486-232D-4F1F-8028-11A0BCF99E0E}" type="slidenum">
              <a:rPr lang="en-US" smtClean="0"/>
              <a:t>‹#›</a:t>
            </a:fld>
            <a:endParaRPr lang="en-US"/>
          </a:p>
        </p:txBody>
      </p:sp>
    </p:spTree>
    <p:extLst>
      <p:ext uri="{BB962C8B-B14F-4D97-AF65-F5344CB8AC3E}">
        <p14:creationId xmlns:p14="http://schemas.microsoft.com/office/powerpoint/2010/main" val="2666433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CBACA-B9CF-44F5-9A12-B00E7EF0EAE4}" type="datetimeFigureOut">
              <a:rPr lang="en-US" smtClean="0"/>
              <a:t>7/10/2023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6C5486-232D-4F1F-8028-11A0BCF99E0E}" type="slidenum">
              <a:rPr lang="en-US" smtClean="0"/>
              <a:t>‹#›</a:t>
            </a:fld>
            <a:endParaRPr lang="en-US"/>
          </a:p>
        </p:txBody>
      </p:sp>
    </p:spTree>
    <p:extLst>
      <p:ext uri="{BB962C8B-B14F-4D97-AF65-F5344CB8AC3E}">
        <p14:creationId xmlns:p14="http://schemas.microsoft.com/office/powerpoint/2010/main" val="2753813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BCBACA-B9CF-44F5-9A12-B00E7EF0EAE4}" type="datetimeFigureOut">
              <a:rPr lang="en-US" smtClean="0"/>
              <a:t>7/10/2023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6C5486-232D-4F1F-8028-11A0BCF99E0E}" type="slidenum">
              <a:rPr lang="en-US" smtClean="0"/>
              <a:t>‹#›</a:t>
            </a:fld>
            <a:endParaRPr lang="en-US"/>
          </a:p>
        </p:txBody>
      </p:sp>
    </p:spTree>
    <p:extLst>
      <p:ext uri="{BB962C8B-B14F-4D97-AF65-F5344CB8AC3E}">
        <p14:creationId xmlns:p14="http://schemas.microsoft.com/office/powerpoint/2010/main" val="3092448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CBACA-B9CF-44F5-9A12-B00E7EF0EAE4}" type="datetimeFigureOut">
              <a:rPr lang="en-US" smtClean="0"/>
              <a:t>7/10/2023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6C5486-232D-4F1F-8028-11A0BCF99E0E}" type="slidenum">
              <a:rPr lang="en-US" smtClean="0"/>
              <a:t>‹#›</a:t>
            </a:fld>
            <a:endParaRPr lang="en-US"/>
          </a:p>
        </p:txBody>
      </p:sp>
    </p:spTree>
    <p:extLst>
      <p:ext uri="{BB962C8B-B14F-4D97-AF65-F5344CB8AC3E}">
        <p14:creationId xmlns:p14="http://schemas.microsoft.com/office/powerpoint/2010/main" val="141388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BCBACA-B9CF-44F5-9A12-B00E7EF0EAE4}"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B6C5486-232D-4F1F-8028-11A0BCF99E0E}" type="slidenum">
              <a:rPr lang="en-US" smtClean="0"/>
              <a:t>‹#›</a:t>
            </a:fld>
            <a:endParaRPr lang="en-US"/>
          </a:p>
        </p:txBody>
      </p:sp>
    </p:spTree>
    <p:extLst>
      <p:ext uri="{BB962C8B-B14F-4D97-AF65-F5344CB8AC3E}">
        <p14:creationId xmlns:p14="http://schemas.microsoft.com/office/powerpoint/2010/main" val="780446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BCBACA-B9CF-44F5-9A12-B00E7EF0EAE4}" type="datetimeFigureOut">
              <a:rPr lang="en-US" smtClean="0"/>
              <a:t>7/10/2023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B6C5486-232D-4F1F-8028-11A0BCF99E0E}" type="slidenum">
              <a:rPr lang="en-US" smtClean="0"/>
              <a:t>‹#›</a:t>
            </a:fld>
            <a:endParaRPr lang="en-US"/>
          </a:p>
        </p:txBody>
      </p:sp>
    </p:spTree>
    <p:extLst>
      <p:ext uri="{BB962C8B-B14F-4D97-AF65-F5344CB8AC3E}">
        <p14:creationId xmlns:p14="http://schemas.microsoft.com/office/powerpoint/2010/main" val="1498197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76BCBACA-B9CF-44F5-9A12-B00E7EF0EAE4}" type="datetimeFigureOut">
              <a:rPr lang="en-US" smtClean="0"/>
              <a:t>7/10/2023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0B6C5486-232D-4F1F-8028-11A0BCF99E0E}" type="slidenum">
              <a:rPr lang="en-US" smtClean="0"/>
              <a:t>‹#›</a:t>
            </a:fld>
            <a:endParaRPr lang="en-US"/>
          </a:p>
        </p:txBody>
      </p:sp>
    </p:spTree>
    <p:extLst>
      <p:ext uri="{BB962C8B-B14F-4D97-AF65-F5344CB8AC3E}">
        <p14:creationId xmlns:p14="http://schemas.microsoft.com/office/powerpoint/2010/main" val="25746843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18.emf"/><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shorts/p1onIL74sNE" TargetMode="External"/><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75A4C19-CF4C-1538-06EA-F05F1E1FF4D8}"/>
              </a:ext>
            </a:extLst>
          </p:cNvPr>
          <p:cNvSpPr>
            <a:spLocks noGrp="1"/>
          </p:cNvSpPr>
          <p:nvPr>
            <p:ph type="ctrTitle"/>
          </p:nvPr>
        </p:nvSpPr>
        <p:spPr>
          <a:xfrm>
            <a:off x="643467" y="643467"/>
            <a:ext cx="6516241" cy="5571066"/>
          </a:xfrm>
        </p:spPr>
        <p:txBody>
          <a:bodyPr>
            <a:normAutofit/>
          </a:bodyPr>
          <a:lstStyle/>
          <a:p>
            <a:pPr algn="r"/>
            <a:r>
              <a:rPr lang="en-US" sz="6000" dirty="0"/>
              <a:t>POWER vs WELLBEING </a:t>
            </a:r>
            <a:br>
              <a:rPr lang="en-US" sz="6000" dirty="0">
                <a:solidFill>
                  <a:schemeClr val="tx1"/>
                </a:solidFill>
              </a:rPr>
            </a:br>
            <a:r>
              <a:rPr lang="en-US" sz="6000" dirty="0">
                <a:solidFill>
                  <a:schemeClr val="tx1"/>
                </a:solidFill>
              </a:rPr>
              <a:t>Module 3</a:t>
            </a:r>
          </a:p>
        </p:txBody>
      </p:sp>
      <p:sp>
        <p:nvSpPr>
          <p:cNvPr id="16" name="Rectangle 9">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02709" y="3388657"/>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2" name="Group 11">
            <a:extLst>
              <a:ext uri="{FF2B5EF4-FFF2-40B4-BE49-F238E27FC236}">
                <a16:creationId xmlns:a16="http://schemas.microsoft.com/office/drawing/2014/main" id="{FDB0A998-A5C6-45CB-ACF3-1CF6399202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33595" y="1903304"/>
            <a:ext cx="3051394" cy="3051388"/>
            <a:chOff x="7933595" y="1903304"/>
            <a:chExt cx="3051394" cy="3051388"/>
          </a:xfrm>
        </p:grpSpPr>
        <p:sp>
          <p:nvSpPr>
            <p:cNvPr id="13" name="Oval 12">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33595" y="1903304"/>
              <a:ext cx="3051394" cy="305138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95024" y="2064730"/>
              <a:ext cx="2728540" cy="2728536"/>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Subtitle 2">
            <a:extLst>
              <a:ext uri="{FF2B5EF4-FFF2-40B4-BE49-F238E27FC236}">
                <a16:creationId xmlns:a16="http://schemas.microsoft.com/office/drawing/2014/main" id="{83FEB8C6-1F3D-1D3A-7A11-D9FABF6CCEB9}"/>
              </a:ext>
            </a:extLst>
          </p:cNvPr>
          <p:cNvSpPr>
            <a:spLocks noGrp="1"/>
          </p:cNvSpPr>
          <p:nvPr>
            <p:ph type="subTitle" idx="1"/>
          </p:nvPr>
        </p:nvSpPr>
        <p:spPr>
          <a:xfrm>
            <a:off x="8095025" y="2064730"/>
            <a:ext cx="2728540" cy="2728536"/>
          </a:xfrm>
        </p:spPr>
        <p:txBody>
          <a:bodyPr anchor="ctr">
            <a:normAutofit/>
          </a:bodyPr>
          <a:lstStyle/>
          <a:p>
            <a:pPr algn="ctr"/>
            <a:r>
              <a:rPr lang="en-US" dirty="0">
                <a:solidFill>
                  <a:srgbClr val="FFFFFF"/>
                </a:solidFill>
              </a:rPr>
              <a:t>Silvana De Lima</a:t>
            </a:r>
          </a:p>
        </p:txBody>
      </p:sp>
      <p:sp>
        <p:nvSpPr>
          <p:cNvPr id="4" name="Rectangle 3">
            <a:extLst>
              <a:ext uri="{FF2B5EF4-FFF2-40B4-BE49-F238E27FC236}">
                <a16:creationId xmlns:a16="http://schemas.microsoft.com/office/drawing/2014/main" id="{DC35DC02-BD14-CEDE-3986-75C132E1E4F9}"/>
              </a:ext>
            </a:extLst>
          </p:cNvPr>
          <p:cNvSpPr/>
          <p:nvPr/>
        </p:nvSpPr>
        <p:spPr>
          <a:xfrm>
            <a:off x="-14700" y="0"/>
            <a:ext cx="12206700" cy="873760"/>
          </a:xfrm>
          <a:prstGeom prst="rect">
            <a:avLst/>
          </a:prstGeom>
          <a:solidFill>
            <a:srgbClr val="526D7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a:extLst>
              <a:ext uri="{FF2B5EF4-FFF2-40B4-BE49-F238E27FC236}">
                <a16:creationId xmlns:a16="http://schemas.microsoft.com/office/drawing/2014/main" id="{56E3E017-A540-2AE0-1B51-6EB2C3431188}"/>
              </a:ext>
            </a:extLst>
          </p:cNvPr>
          <p:cNvSpPr/>
          <p:nvPr/>
        </p:nvSpPr>
        <p:spPr>
          <a:xfrm>
            <a:off x="0" y="6421120"/>
            <a:ext cx="12206700" cy="873760"/>
          </a:xfrm>
          <a:prstGeom prst="rect">
            <a:avLst/>
          </a:prstGeom>
          <a:solidFill>
            <a:srgbClr val="526D7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8019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C7AFF7-D79E-AD82-EA6C-16C82BF65CFD}"/>
              </a:ext>
            </a:extLst>
          </p:cNvPr>
          <p:cNvSpPr>
            <a:spLocks noGrp="1"/>
          </p:cNvSpPr>
          <p:nvPr>
            <p:ph type="title"/>
          </p:nvPr>
        </p:nvSpPr>
        <p:spPr>
          <a:xfrm>
            <a:off x="620967" y="546277"/>
            <a:ext cx="7156730" cy="1609344"/>
          </a:xfrm>
          <a:ln>
            <a:noFill/>
          </a:ln>
        </p:spPr>
        <p:txBody>
          <a:bodyPr>
            <a:normAutofit fontScale="90000"/>
          </a:bodyPr>
          <a:lstStyle/>
          <a:p>
            <a:r>
              <a:rPr lang="en-US" sz="3200" dirty="0"/>
              <a:t>One significant impediment to health and well-being that most of us experience is stress. When stress affects us, it bleeds into every aspect of our lives, including our relationships and personal lives.</a:t>
            </a:r>
          </a:p>
        </p:txBody>
      </p:sp>
      <p:pic>
        <p:nvPicPr>
          <p:cNvPr id="5" name="Picture 4">
            <a:extLst>
              <a:ext uri="{FF2B5EF4-FFF2-40B4-BE49-F238E27FC236}">
                <a16:creationId xmlns:a16="http://schemas.microsoft.com/office/drawing/2014/main" id="{BF0B74F6-FF0B-7A04-EAE4-2D8F82B08C31}"/>
              </a:ext>
            </a:extLst>
          </p:cNvPr>
          <p:cNvPicPr>
            <a:picLocks noChangeAspect="1"/>
          </p:cNvPicPr>
          <p:nvPr/>
        </p:nvPicPr>
        <p:blipFill>
          <a:blip r:embed="rId4"/>
          <a:stretch>
            <a:fillRect/>
          </a:stretch>
        </p:blipFill>
        <p:spPr>
          <a:xfrm>
            <a:off x="620967" y="2759063"/>
            <a:ext cx="6882269" cy="3699218"/>
          </a:xfrm>
          <a:prstGeom prst="rect">
            <a:avLst/>
          </a:prstGeom>
        </p:spPr>
      </p:pic>
      <p:grpSp>
        <p:nvGrpSpPr>
          <p:cNvPr id="23" name="Group 11">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13">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id="{AB543199-7366-9BAF-4FC8-5DBEAC536C26}"/>
              </a:ext>
            </a:extLst>
          </p:cNvPr>
          <p:cNvSpPr txBox="1"/>
          <p:nvPr/>
        </p:nvSpPr>
        <p:spPr>
          <a:xfrm>
            <a:off x="8549727" y="791109"/>
            <a:ext cx="3280004" cy="1754326"/>
          </a:xfrm>
          <a:prstGeom prst="rect">
            <a:avLst/>
          </a:prstGeom>
          <a:noFill/>
        </p:spPr>
        <p:txBody>
          <a:bodyPr wrap="square" rtlCol="0">
            <a:spAutoFit/>
          </a:bodyPr>
          <a:lstStyle/>
          <a:p>
            <a:r>
              <a:rPr lang="en-US" i="1" dirty="0"/>
              <a:t>“94% of American workers report experiencing “extreme stress” at their jobs. Each year, this work-related stress results in about $190 billion in healthcare costs.”</a:t>
            </a:r>
          </a:p>
        </p:txBody>
      </p:sp>
      <p:sp>
        <p:nvSpPr>
          <p:cNvPr id="7" name="TextBox 6">
            <a:extLst>
              <a:ext uri="{FF2B5EF4-FFF2-40B4-BE49-F238E27FC236}">
                <a16:creationId xmlns:a16="http://schemas.microsoft.com/office/drawing/2014/main" id="{ADE7CD00-4D41-1D28-0E66-9AFDB3D28669}"/>
              </a:ext>
            </a:extLst>
          </p:cNvPr>
          <p:cNvSpPr txBox="1"/>
          <p:nvPr/>
        </p:nvSpPr>
        <p:spPr>
          <a:xfrm>
            <a:off x="8667063" y="3204569"/>
            <a:ext cx="3045332" cy="2862322"/>
          </a:xfrm>
          <a:prstGeom prst="rect">
            <a:avLst/>
          </a:prstGeom>
          <a:noFill/>
        </p:spPr>
        <p:txBody>
          <a:bodyPr wrap="square" rtlCol="0">
            <a:spAutoFit/>
          </a:bodyPr>
          <a:lstStyle/>
          <a:p>
            <a:r>
              <a:rPr lang="en-US" i="1" dirty="0"/>
              <a:t>“Both physical and mental health impact well-being. When people feel mentally fit and balanced, they’re more resilient. Being better equipped to cope with life’s difficulties and bounce back from difficult events improves overall well-being.”</a:t>
            </a:r>
          </a:p>
        </p:txBody>
      </p:sp>
    </p:spTree>
    <p:extLst>
      <p:ext uri="{BB962C8B-B14F-4D97-AF65-F5344CB8AC3E}">
        <p14:creationId xmlns:p14="http://schemas.microsoft.com/office/powerpoint/2010/main" val="3626639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3597E-4B07-8991-C921-F7E7DD839A27}"/>
              </a:ext>
            </a:extLst>
          </p:cNvPr>
          <p:cNvSpPr>
            <a:spLocks noGrp="1"/>
          </p:cNvSpPr>
          <p:nvPr>
            <p:ph type="title"/>
          </p:nvPr>
        </p:nvSpPr>
        <p:spPr>
          <a:xfrm>
            <a:off x="8567989" y="123290"/>
            <a:ext cx="3460480" cy="1356792"/>
          </a:xfrm>
        </p:spPr>
        <p:txBody>
          <a:bodyPr>
            <a:normAutofit fontScale="90000"/>
          </a:bodyPr>
          <a:lstStyle/>
          <a:p>
            <a:r>
              <a:rPr lang="en-US" dirty="0"/>
              <a:t>Tools to help with mental health and wellbeing</a:t>
            </a:r>
          </a:p>
        </p:txBody>
      </p:sp>
      <p:sp>
        <p:nvSpPr>
          <p:cNvPr id="4" name="Content Placeholder 3">
            <a:extLst>
              <a:ext uri="{FF2B5EF4-FFF2-40B4-BE49-F238E27FC236}">
                <a16:creationId xmlns:a16="http://schemas.microsoft.com/office/drawing/2014/main" id="{4689761D-D5B6-A7D3-A8FE-8F4569D43E92}"/>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AAD8803F-3F22-E0E3-FE21-2C725982BC39}"/>
              </a:ext>
            </a:extLst>
          </p:cNvPr>
          <p:cNvPicPr>
            <a:picLocks noChangeAspect="1"/>
          </p:cNvPicPr>
          <p:nvPr/>
        </p:nvPicPr>
        <p:blipFill>
          <a:blip r:embed="rId2"/>
          <a:stretch>
            <a:fillRect/>
          </a:stretch>
        </p:blipFill>
        <p:spPr>
          <a:xfrm>
            <a:off x="550524" y="0"/>
            <a:ext cx="7278384" cy="6858000"/>
          </a:xfrm>
          <a:prstGeom prst="rect">
            <a:avLst/>
          </a:prstGeom>
        </p:spPr>
      </p:pic>
      <p:sp>
        <p:nvSpPr>
          <p:cNvPr id="7" name="TextBox 6">
            <a:extLst>
              <a:ext uri="{FF2B5EF4-FFF2-40B4-BE49-F238E27FC236}">
                <a16:creationId xmlns:a16="http://schemas.microsoft.com/office/drawing/2014/main" id="{DED3EB13-0B85-AA9C-7DDA-D2F417F8E395}"/>
              </a:ext>
            </a:extLst>
          </p:cNvPr>
          <p:cNvSpPr txBox="1"/>
          <p:nvPr/>
        </p:nvSpPr>
        <p:spPr>
          <a:xfrm>
            <a:off x="8634373" y="1480082"/>
            <a:ext cx="3460480" cy="2585323"/>
          </a:xfrm>
          <a:prstGeom prst="rect">
            <a:avLst/>
          </a:prstGeom>
          <a:noFill/>
        </p:spPr>
        <p:txBody>
          <a:bodyPr wrap="square" rtlCol="0">
            <a:spAutoFit/>
          </a:bodyPr>
          <a:lstStyle/>
          <a:p>
            <a:r>
              <a:rPr lang="en-US" i="1" dirty="0"/>
              <a:t>If you want to incorporate more mindfulness into your daily life, we recommend using one of the many available apps on the market. You can also practice breathing exercises, walking meditation, yoga, or other practices that help root you in daily life. </a:t>
            </a:r>
          </a:p>
        </p:txBody>
      </p:sp>
      <p:pic>
        <p:nvPicPr>
          <p:cNvPr id="9" name="Picture 8">
            <a:extLst>
              <a:ext uri="{FF2B5EF4-FFF2-40B4-BE49-F238E27FC236}">
                <a16:creationId xmlns:a16="http://schemas.microsoft.com/office/drawing/2014/main" id="{B6C6F245-26C8-530A-1CB5-9ABAF8536367}"/>
              </a:ext>
            </a:extLst>
          </p:cNvPr>
          <p:cNvPicPr>
            <a:picLocks noChangeAspect="1"/>
          </p:cNvPicPr>
          <p:nvPr/>
        </p:nvPicPr>
        <p:blipFill>
          <a:blip r:embed="rId3"/>
          <a:stretch>
            <a:fillRect/>
          </a:stretch>
        </p:blipFill>
        <p:spPr>
          <a:xfrm>
            <a:off x="9770065" y="4065405"/>
            <a:ext cx="2146410" cy="673135"/>
          </a:xfrm>
          <a:prstGeom prst="rect">
            <a:avLst/>
          </a:prstGeom>
        </p:spPr>
      </p:pic>
      <p:pic>
        <p:nvPicPr>
          <p:cNvPr id="15" name="Picture 14">
            <a:extLst>
              <a:ext uri="{FF2B5EF4-FFF2-40B4-BE49-F238E27FC236}">
                <a16:creationId xmlns:a16="http://schemas.microsoft.com/office/drawing/2014/main" id="{79F549B6-39D8-680F-2F06-BB722A272885}"/>
              </a:ext>
            </a:extLst>
          </p:cNvPr>
          <p:cNvPicPr>
            <a:picLocks noChangeAspect="1"/>
          </p:cNvPicPr>
          <p:nvPr/>
        </p:nvPicPr>
        <p:blipFill>
          <a:blip r:embed="rId4"/>
          <a:stretch>
            <a:fillRect/>
          </a:stretch>
        </p:blipFill>
        <p:spPr>
          <a:xfrm>
            <a:off x="8634373" y="5950082"/>
            <a:ext cx="1747463" cy="859551"/>
          </a:xfrm>
          <a:prstGeom prst="rect">
            <a:avLst/>
          </a:prstGeom>
        </p:spPr>
      </p:pic>
      <p:pic>
        <p:nvPicPr>
          <p:cNvPr id="17" name="Picture 16">
            <a:extLst>
              <a:ext uri="{FF2B5EF4-FFF2-40B4-BE49-F238E27FC236}">
                <a16:creationId xmlns:a16="http://schemas.microsoft.com/office/drawing/2014/main" id="{080BD89C-0F39-3F08-09A3-CCDE75E16DE7}"/>
              </a:ext>
            </a:extLst>
          </p:cNvPr>
          <p:cNvPicPr>
            <a:picLocks noChangeAspect="1"/>
          </p:cNvPicPr>
          <p:nvPr/>
        </p:nvPicPr>
        <p:blipFill>
          <a:blip r:embed="rId5"/>
          <a:stretch>
            <a:fillRect/>
          </a:stretch>
        </p:blipFill>
        <p:spPr>
          <a:xfrm>
            <a:off x="9508104" y="4869391"/>
            <a:ext cx="2425359" cy="949839"/>
          </a:xfrm>
          <a:prstGeom prst="rect">
            <a:avLst/>
          </a:prstGeom>
        </p:spPr>
      </p:pic>
    </p:spTree>
    <p:extLst>
      <p:ext uri="{BB962C8B-B14F-4D97-AF65-F5344CB8AC3E}">
        <p14:creationId xmlns:p14="http://schemas.microsoft.com/office/powerpoint/2010/main" val="2107584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C10C1-634E-199F-5215-659D0949D54F}"/>
              </a:ext>
            </a:extLst>
          </p:cNvPr>
          <p:cNvSpPr>
            <a:spLocks noGrp="1"/>
          </p:cNvSpPr>
          <p:nvPr>
            <p:ph type="title"/>
          </p:nvPr>
        </p:nvSpPr>
        <p:spPr>
          <a:xfrm>
            <a:off x="1066800" y="227778"/>
            <a:ext cx="10058400" cy="789364"/>
          </a:xfrm>
        </p:spPr>
        <p:txBody>
          <a:bodyPr>
            <a:normAutofit fontScale="90000"/>
          </a:bodyPr>
          <a:lstStyle/>
          <a:p>
            <a:r>
              <a:rPr lang="en-US" dirty="0"/>
              <a:t>Material</a:t>
            </a:r>
          </a:p>
        </p:txBody>
      </p:sp>
      <p:sp>
        <p:nvSpPr>
          <p:cNvPr id="3" name="Content Placeholder 2">
            <a:extLst>
              <a:ext uri="{FF2B5EF4-FFF2-40B4-BE49-F238E27FC236}">
                <a16:creationId xmlns:a16="http://schemas.microsoft.com/office/drawing/2014/main" id="{614BCB50-B58E-6636-5C1D-539C1A346821}"/>
              </a:ext>
            </a:extLst>
          </p:cNvPr>
          <p:cNvSpPr>
            <a:spLocks noGrp="1"/>
          </p:cNvSpPr>
          <p:nvPr>
            <p:ph idx="1"/>
          </p:nvPr>
        </p:nvSpPr>
        <p:spPr>
          <a:xfrm>
            <a:off x="1066800" y="1237830"/>
            <a:ext cx="10058400" cy="4618440"/>
          </a:xfrm>
        </p:spPr>
        <p:txBody>
          <a:bodyPr>
            <a:normAutofit fontScale="92500" lnSpcReduction="20000"/>
          </a:bodyPr>
          <a:lstStyle/>
          <a:p>
            <a:r>
              <a:rPr lang="en-US" sz="2400" dirty="0"/>
              <a:t>Understanding Power and how to use it for good. </a:t>
            </a:r>
          </a:p>
          <a:p>
            <a:pPr lvl="1"/>
            <a:r>
              <a:rPr lang="en-US" sz="2200" dirty="0" err="1"/>
              <a:t>Youtube</a:t>
            </a:r>
            <a:r>
              <a:rPr lang="en-US" sz="2200" dirty="0"/>
              <a:t> - Adam Grant on How Humility Builds Stronger Teams &amp; professionals.</a:t>
            </a:r>
          </a:p>
          <a:p>
            <a:pPr lvl="1"/>
            <a:r>
              <a:rPr lang="en-US" sz="2200" i="1" dirty="0"/>
              <a:t>Article: Emotional Intelligence has 12 Elements. Which Do You Need to work On? – Harvard Article by Daniel Goleman and Richard E. Boyatzis - read</a:t>
            </a:r>
          </a:p>
          <a:p>
            <a:r>
              <a:rPr lang="en-US" sz="2400" dirty="0"/>
              <a:t>Importance of  Wellbeing in a changing world</a:t>
            </a:r>
          </a:p>
          <a:p>
            <a:pPr marL="274320" lvl="1" indent="0">
              <a:buNone/>
            </a:pPr>
            <a:r>
              <a:rPr lang="en-US" sz="2200" dirty="0"/>
              <a:t>Back up slides </a:t>
            </a:r>
          </a:p>
          <a:p>
            <a:pPr lvl="1"/>
            <a:r>
              <a:rPr lang="en-US" sz="2200" dirty="0"/>
              <a:t>Ways to help with Mental Health and Wellbeing. </a:t>
            </a:r>
          </a:p>
          <a:p>
            <a:pPr lvl="1"/>
            <a:r>
              <a:rPr lang="en-US" sz="2200" dirty="0"/>
              <a:t> Tips on apps and websites to help with wellbeing.</a:t>
            </a:r>
          </a:p>
          <a:p>
            <a:r>
              <a:rPr lang="en-US" sz="2400" dirty="0"/>
              <a:t>Is power and wellbeing compatible?</a:t>
            </a:r>
          </a:p>
          <a:p>
            <a:pPr lvl="1"/>
            <a:r>
              <a:rPr lang="en-US" sz="2200" i="1" dirty="0"/>
              <a:t>Article: Perspectives on power relations in human health and well-being by Ingrid Larsson and </a:t>
            </a:r>
            <a:r>
              <a:rPr lang="en-US" sz="2200" i="1" dirty="0" err="1"/>
              <a:t>Henrika</a:t>
            </a:r>
            <a:r>
              <a:rPr lang="en-US" sz="2200" i="1" dirty="0"/>
              <a:t> </a:t>
            </a:r>
            <a:r>
              <a:rPr lang="en-US" sz="2200" i="1" dirty="0" err="1"/>
              <a:t>Jormfeldt</a:t>
            </a:r>
            <a:r>
              <a:rPr lang="en-US" sz="2200" i="1" dirty="0"/>
              <a:t>.</a:t>
            </a:r>
          </a:p>
          <a:p>
            <a:pPr lvl="1"/>
            <a:r>
              <a:rPr lang="en-US" sz="2200" dirty="0"/>
              <a:t>Questions and brief discussion.</a:t>
            </a:r>
          </a:p>
          <a:p>
            <a:r>
              <a:rPr lang="en-US" sz="2400" dirty="0"/>
              <a:t>Networking enables a powerful career</a:t>
            </a:r>
          </a:p>
          <a:p>
            <a:pPr lvl="1"/>
            <a:r>
              <a:rPr lang="en-US" sz="2200" i="1" dirty="0"/>
              <a:t>Article: The Power of Networking.</a:t>
            </a:r>
          </a:p>
          <a:p>
            <a:pPr lvl="1"/>
            <a:r>
              <a:rPr lang="en-US" sz="2200" dirty="0"/>
              <a:t>Virtual panel with Nuseed CIO – Reetal Pai -15 min</a:t>
            </a:r>
          </a:p>
          <a:p>
            <a:pPr lvl="1"/>
            <a:endParaRPr lang="en-US" sz="2200" dirty="0"/>
          </a:p>
          <a:p>
            <a:pPr lvl="1"/>
            <a:endParaRPr lang="en-US" sz="2000" dirty="0"/>
          </a:p>
        </p:txBody>
      </p:sp>
    </p:spTree>
    <p:extLst>
      <p:ext uri="{BB962C8B-B14F-4D97-AF65-F5344CB8AC3E}">
        <p14:creationId xmlns:p14="http://schemas.microsoft.com/office/powerpoint/2010/main" val="388434022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A1BE6-AD6F-5AB0-53F6-CE942CB8452D}"/>
              </a:ext>
            </a:extLst>
          </p:cNvPr>
          <p:cNvSpPr>
            <a:spLocks noGrp="1"/>
          </p:cNvSpPr>
          <p:nvPr>
            <p:ph type="title"/>
          </p:nvPr>
        </p:nvSpPr>
        <p:spPr>
          <a:xfrm>
            <a:off x="984123" y="141732"/>
            <a:ext cx="10058400" cy="1609344"/>
          </a:xfrm>
        </p:spPr>
        <p:txBody>
          <a:bodyPr/>
          <a:lstStyle/>
          <a:p>
            <a:r>
              <a:rPr lang="en-US" dirty="0"/>
              <a:t>Power: what questions do you have about it??</a:t>
            </a:r>
          </a:p>
        </p:txBody>
      </p:sp>
      <p:sp>
        <p:nvSpPr>
          <p:cNvPr id="3" name="Content Placeholder 2">
            <a:extLst>
              <a:ext uri="{FF2B5EF4-FFF2-40B4-BE49-F238E27FC236}">
                <a16:creationId xmlns:a16="http://schemas.microsoft.com/office/drawing/2014/main" id="{B3320748-4306-C0DA-3045-BDE9439C6E42}"/>
              </a:ext>
            </a:extLst>
          </p:cNvPr>
          <p:cNvSpPr>
            <a:spLocks noGrp="1"/>
          </p:cNvSpPr>
          <p:nvPr>
            <p:ph idx="1"/>
          </p:nvPr>
        </p:nvSpPr>
        <p:spPr>
          <a:xfrm>
            <a:off x="1069848" y="1751076"/>
            <a:ext cx="10058400" cy="2533248"/>
          </a:xfrm>
        </p:spPr>
        <p:txBody>
          <a:bodyPr>
            <a:normAutofit fontScale="92500" lnSpcReduction="10000"/>
          </a:bodyPr>
          <a:lstStyle/>
          <a:p>
            <a:r>
              <a:rPr lang="en-US" sz="2400" dirty="0"/>
              <a:t>How can I gain power and keep it?</a:t>
            </a:r>
          </a:p>
          <a:p>
            <a:r>
              <a:rPr lang="en-US" sz="2400" dirty="0"/>
              <a:t>How can I ensure that I won’t abuse power myself when I have it?</a:t>
            </a:r>
          </a:p>
          <a:p>
            <a:r>
              <a:rPr lang="en-US" sz="2400" dirty="0"/>
              <a:t>Is it predetermined by personality or wealth? Is it a special “trait”?</a:t>
            </a:r>
          </a:p>
          <a:p>
            <a:r>
              <a:rPr lang="en-US" sz="2400" dirty="0"/>
              <a:t>Is it understood differently by gender, culture, class?</a:t>
            </a:r>
          </a:p>
          <a:p>
            <a:r>
              <a:rPr lang="en-US" sz="2400" dirty="0"/>
              <a:t>Is authority same as power? </a:t>
            </a:r>
          </a:p>
          <a:p>
            <a:r>
              <a:rPr lang="en-US" sz="2400" dirty="0"/>
              <a:t>Is power “dirty”?</a:t>
            </a:r>
          </a:p>
        </p:txBody>
      </p:sp>
      <p:sp>
        <p:nvSpPr>
          <p:cNvPr id="4" name="Rectangle: Rounded Corners 3">
            <a:extLst>
              <a:ext uri="{FF2B5EF4-FFF2-40B4-BE49-F238E27FC236}">
                <a16:creationId xmlns:a16="http://schemas.microsoft.com/office/drawing/2014/main" id="{F6E75805-A194-EBAA-CD66-400FA71F6903}"/>
              </a:ext>
            </a:extLst>
          </p:cNvPr>
          <p:cNvSpPr/>
          <p:nvPr/>
        </p:nvSpPr>
        <p:spPr>
          <a:xfrm>
            <a:off x="793623" y="4442503"/>
            <a:ext cx="10439400" cy="1152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Definition by professors Julie Battilana and </a:t>
            </a:r>
            <a:r>
              <a:rPr lang="en-US" sz="2000" dirty="0" err="1"/>
              <a:t>Tiziana</a:t>
            </a:r>
            <a:r>
              <a:rPr lang="en-US" sz="2000" dirty="0"/>
              <a:t> Casciaro (book Power for All):</a:t>
            </a:r>
          </a:p>
          <a:p>
            <a:pPr algn="ctr"/>
            <a:endParaRPr lang="en-US" sz="2000" dirty="0"/>
          </a:p>
          <a:p>
            <a:pPr algn="ctr"/>
            <a:r>
              <a:rPr lang="en-US" sz="2000" dirty="0"/>
              <a:t>“Power is energy for everyone to harness to make our lives, work and society better.”</a:t>
            </a:r>
          </a:p>
        </p:txBody>
      </p:sp>
      <p:sp>
        <p:nvSpPr>
          <p:cNvPr id="5" name="TextBox 4">
            <a:extLst>
              <a:ext uri="{FF2B5EF4-FFF2-40B4-BE49-F238E27FC236}">
                <a16:creationId xmlns:a16="http://schemas.microsoft.com/office/drawing/2014/main" id="{61957DA0-8982-EEAE-15E2-FD0C662187B7}"/>
              </a:ext>
            </a:extLst>
          </p:cNvPr>
          <p:cNvSpPr txBox="1"/>
          <p:nvPr/>
        </p:nvSpPr>
        <p:spPr>
          <a:xfrm>
            <a:off x="1239749" y="5929687"/>
            <a:ext cx="6046463" cy="646331"/>
          </a:xfrm>
          <a:prstGeom prst="rect">
            <a:avLst/>
          </a:prstGeom>
          <a:noFill/>
        </p:spPr>
        <p:txBody>
          <a:bodyPr wrap="none" rtlCol="0">
            <a:spAutoFit/>
          </a:bodyPr>
          <a:lstStyle/>
          <a:p>
            <a:r>
              <a:rPr lang="en-US" dirty="0"/>
              <a:t>List 3 people you believe are powerful and why – 5 min.</a:t>
            </a:r>
          </a:p>
          <a:p>
            <a:r>
              <a:rPr lang="en-US" dirty="0"/>
              <a:t>Share thoughts – 10 min.</a:t>
            </a:r>
          </a:p>
        </p:txBody>
      </p:sp>
    </p:spTree>
    <p:extLst>
      <p:ext uri="{BB962C8B-B14F-4D97-AF65-F5344CB8AC3E}">
        <p14:creationId xmlns:p14="http://schemas.microsoft.com/office/powerpoint/2010/main" val="4132582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12FF07F-6E7D-1FA6-9D9A-3CCEBEDF4E08}"/>
              </a:ext>
            </a:extLst>
          </p:cNvPr>
          <p:cNvPicPr>
            <a:picLocks noChangeAspect="1"/>
          </p:cNvPicPr>
          <p:nvPr/>
        </p:nvPicPr>
        <p:blipFill>
          <a:blip r:embed="rId3"/>
          <a:stretch>
            <a:fillRect/>
          </a:stretch>
        </p:blipFill>
        <p:spPr>
          <a:xfrm>
            <a:off x="8337057" y="4584643"/>
            <a:ext cx="2917540" cy="1328603"/>
          </a:xfrm>
          <a:prstGeom prst="rect">
            <a:avLst/>
          </a:prstGeom>
        </p:spPr>
      </p:pic>
      <p:sp>
        <p:nvSpPr>
          <p:cNvPr id="2" name="Title 1">
            <a:extLst>
              <a:ext uri="{FF2B5EF4-FFF2-40B4-BE49-F238E27FC236}">
                <a16:creationId xmlns:a16="http://schemas.microsoft.com/office/drawing/2014/main" id="{5F5AEF87-0E66-1733-D586-454E0717C3EC}"/>
              </a:ext>
            </a:extLst>
          </p:cNvPr>
          <p:cNvSpPr>
            <a:spLocks noGrp="1"/>
          </p:cNvSpPr>
          <p:nvPr>
            <p:ph type="title"/>
          </p:nvPr>
        </p:nvSpPr>
        <p:spPr>
          <a:xfrm>
            <a:off x="553430" y="189984"/>
            <a:ext cx="11302947" cy="1609344"/>
          </a:xfrm>
        </p:spPr>
        <p:txBody>
          <a:bodyPr/>
          <a:lstStyle/>
          <a:p>
            <a:r>
              <a:rPr lang="en-US" dirty="0"/>
              <a:t>Power exists in the context of a relationship…</a:t>
            </a:r>
          </a:p>
        </p:txBody>
      </p:sp>
      <p:pic>
        <p:nvPicPr>
          <p:cNvPr id="4" name="Picture 3">
            <a:extLst>
              <a:ext uri="{FF2B5EF4-FFF2-40B4-BE49-F238E27FC236}">
                <a16:creationId xmlns:a16="http://schemas.microsoft.com/office/drawing/2014/main" id="{9F698862-7F39-70C2-E032-12238DD1B252}"/>
              </a:ext>
            </a:extLst>
          </p:cNvPr>
          <p:cNvPicPr>
            <a:picLocks noChangeAspect="1"/>
          </p:cNvPicPr>
          <p:nvPr/>
        </p:nvPicPr>
        <p:blipFill>
          <a:blip r:embed="rId4"/>
          <a:stretch>
            <a:fillRect/>
          </a:stretch>
        </p:blipFill>
        <p:spPr>
          <a:xfrm>
            <a:off x="381470" y="2208944"/>
            <a:ext cx="3698696" cy="3698696"/>
          </a:xfrm>
          <a:prstGeom prst="rect">
            <a:avLst/>
          </a:prstGeom>
        </p:spPr>
      </p:pic>
      <p:sp>
        <p:nvSpPr>
          <p:cNvPr id="5" name="TextBox 4">
            <a:extLst>
              <a:ext uri="{FF2B5EF4-FFF2-40B4-BE49-F238E27FC236}">
                <a16:creationId xmlns:a16="http://schemas.microsoft.com/office/drawing/2014/main" id="{7B4ACF58-99EC-249E-1059-37CF9DB37D13}"/>
              </a:ext>
            </a:extLst>
          </p:cNvPr>
          <p:cNvSpPr txBox="1"/>
          <p:nvPr/>
        </p:nvSpPr>
        <p:spPr>
          <a:xfrm>
            <a:off x="553431" y="5538308"/>
            <a:ext cx="3526735" cy="369332"/>
          </a:xfrm>
          <a:prstGeom prst="rect">
            <a:avLst/>
          </a:prstGeom>
          <a:noFill/>
        </p:spPr>
        <p:txBody>
          <a:bodyPr wrap="none" rtlCol="0">
            <a:spAutoFit/>
          </a:bodyPr>
          <a:lstStyle/>
          <a:p>
            <a:r>
              <a:rPr lang="en-US" i="1" dirty="0">
                <a:solidFill>
                  <a:schemeClr val="accent1">
                    <a:lumMod val="75000"/>
                  </a:schemeClr>
                </a:solidFill>
              </a:rPr>
              <a:t>Influence one another’s behavior</a:t>
            </a:r>
          </a:p>
        </p:txBody>
      </p:sp>
      <p:sp>
        <p:nvSpPr>
          <p:cNvPr id="6" name="TextBox 5">
            <a:extLst>
              <a:ext uri="{FF2B5EF4-FFF2-40B4-BE49-F238E27FC236}">
                <a16:creationId xmlns:a16="http://schemas.microsoft.com/office/drawing/2014/main" id="{CE53EB9A-B6D4-79FC-3293-6948E9B4B1B8}"/>
              </a:ext>
            </a:extLst>
          </p:cNvPr>
          <p:cNvSpPr txBox="1"/>
          <p:nvPr/>
        </p:nvSpPr>
        <p:spPr>
          <a:xfrm>
            <a:off x="4080166" y="1819490"/>
            <a:ext cx="7776211" cy="1477328"/>
          </a:xfrm>
          <a:prstGeom prst="rect">
            <a:avLst/>
          </a:prstGeom>
          <a:noFill/>
        </p:spPr>
        <p:txBody>
          <a:bodyPr wrap="square" rtlCol="0">
            <a:spAutoFit/>
          </a:bodyPr>
          <a:lstStyle/>
          <a:p>
            <a:pPr marL="285750" indent="-285750">
              <a:buFont typeface="Arial" panose="020B0604020202020204" pitchFamily="34" charset="0"/>
              <a:buChar char="•"/>
            </a:pPr>
            <a:r>
              <a:rPr lang="en-US" dirty="0"/>
              <a:t>You have resources the other values and vice-versa;</a:t>
            </a:r>
          </a:p>
          <a:p>
            <a:pPr marL="285750" indent="-285750">
              <a:buFont typeface="Arial" panose="020B0604020202020204" pitchFamily="34" charset="0"/>
              <a:buChar char="•"/>
            </a:pPr>
            <a:r>
              <a:rPr lang="en-US" dirty="0"/>
              <a:t>The alternatives you and the other have wanted by one another.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“TRAITS” NEEDED TO BE DEMONSTRATED:</a:t>
            </a:r>
          </a:p>
          <a:p>
            <a:r>
              <a:rPr lang="en-US" dirty="0"/>
              <a:t>	</a:t>
            </a:r>
          </a:p>
        </p:txBody>
      </p:sp>
      <p:pic>
        <p:nvPicPr>
          <p:cNvPr id="8" name="Picture 7">
            <a:extLst>
              <a:ext uri="{FF2B5EF4-FFF2-40B4-BE49-F238E27FC236}">
                <a16:creationId xmlns:a16="http://schemas.microsoft.com/office/drawing/2014/main" id="{6D1EBFB7-C0A4-324E-A60C-176FA264C8BE}"/>
              </a:ext>
            </a:extLst>
          </p:cNvPr>
          <p:cNvPicPr>
            <a:picLocks noChangeAspect="1"/>
          </p:cNvPicPr>
          <p:nvPr/>
        </p:nvPicPr>
        <p:blipFill>
          <a:blip r:embed="rId5"/>
          <a:stretch>
            <a:fillRect/>
          </a:stretch>
        </p:blipFill>
        <p:spPr>
          <a:xfrm>
            <a:off x="4850249" y="3561730"/>
            <a:ext cx="1961046" cy="1085680"/>
          </a:xfrm>
          <a:prstGeom prst="rect">
            <a:avLst/>
          </a:prstGeom>
        </p:spPr>
      </p:pic>
      <p:sp>
        <p:nvSpPr>
          <p:cNvPr id="9" name="TextBox 8">
            <a:extLst>
              <a:ext uri="{FF2B5EF4-FFF2-40B4-BE49-F238E27FC236}">
                <a16:creationId xmlns:a16="http://schemas.microsoft.com/office/drawing/2014/main" id="{17C01477-2D86-BE52-220F-4F15B035EF6D}"/>
              </a:ext>
            </a:extLst>
          </p:cNvPr>
          <p:cNvSpPr txBox="1"/>
          <p:nvPr/>
        </p:nvSpPr>
        <p:spPr>
          <a:xfrm>
            <a:off x="5232212" y="3316980"/>
            <a:ext cx="1219440" cy="307777"/>
          </a:xfrm>
          <a:prstGeom prst="rect">
            <a:avLst/>
          </a:prstGeom>
          <a:solidFill>
            <a:schemeClr val="tx1"/>
          </a:solidFill>
        </p:spPr>
        <p:txBody>
          <a:bodyPr wrap="square" rtlCol="0">
            <a:spAutoFit/>
          </a:bodyPr>
          <a:lstStyle/>
          <a:p>
            <a:r>
              <a:rPr lang="en-US" sz="1400" dirty="0">
                <a:solidFill>
                  <a:schemeClr val="bg1"/>
                </a:solidFill>
              </a:rPr>
              <a:t>Story telling</a:t>
            </a:r>
          </a:p>
        </p:txBody>
      </p:sp>
      <p:pic>
        <p:nvPicPr>
          <p:cNvPr id="1026" name="Picture 2" descr="Social Influence | Los Angeles CA">
            <a:extLst>
              <a:ext uri="{FF2B5EF4-FFF2-40B4-BE49-F238E27FC236}">
                <a16:creationId xmlns:a16="http://schemas.microsoft.com/office/drawing/2014/main" id="{352AD944-6A87-CED0-8442-BB9E2C52CC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3252" y="3492698"/>
            <a:ext cx="2157168" cy="81782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6A50327-8125-BAE5-D85F-B5C00C9AEA0A}"/>
              </a:ext>
            </a:extLst>
          </p:cNvPr>
          <p:cNvSpPr txBox="1"/>
          <p:nvPr/>
        </p:nvSpPr>
        <p:spPr>
          <a:xfrm>
            <a:off x="7577810" y="3330565"/>
            <a:ext cx="1068241" cy="307777"/>
          </a:xfrm>
          <a:prstGeom prst="rect">
            <a:avLst/>
          </a:prstGeom>
          <a:solidFill>
            <a:schemeClr val="tx1"/>
          </a:solidFill>
        </p:spPr>
        <p:txBody>
          <a:bodyPr wrap="none" rtlCol="0">
            <a:spAutoFit/>
          </a:bodyPr>
          <a:lstStyle/>
          <a:p>
            <a:r>
              <a:rPr lang="en-US" sz="1400" dirty="0">
                <a:solidFill>
                  <a:schemeClr val="bg1"/>
                </a:solidFill>
              </a:rPr>
              <a:t>Inspiration</a:t>
            </a:r>
          </a:p>
        </p:txBody>
      </p:sp>
      <p:pic>
        <p:nvPicPr>
          <p:cNvPr id="1028" name="Picture 4" descr="Trustworthy and honesty to believe in work together, integrity or trust for  partnership, support and reliable to help success together concept,  businessman acrobat hold hand tight by trusted partner. 5227687 Vector Art">
            <a:extLst>
              <a:ext uri="{FF2B5EF4-FFF2-40B4-BE49-F238E27FC236}">
                <a16:creationId xmlns:a16="http://schemas.microsoft.com/office/drawing/2014/main" id="{EBB98677-207A-0DC0-6DF1-DC3CCAB5FD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8473" y="4953602"/>
            <a:ext cx="1726357" cy="115090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132FACB-BE52-D9EB-FA37-24A031A529CA}"/>
              </a:ext>
            </a:extLst>
          </p:cNvPr>
          <p:cNvSpPr txBox="1"/>
          <p:nvPr/>
        </p:nvSpPr>
        <p:spPr>
          <a:xfrm>
            <a:off x="5902888" y="4782725"/>
            <a:ext cx="1167499" cy="307777"/>
          </a:xfrm>
          <a:prstGeom prst="rect">
            <a:avLst/>
          </a:prstGeom>
          <a:solidFill>
            <a:schemeClr val="tx1"/>
          </a:solidFill>
        </p:spPr>
        <p:txBody>
          <a:bodyPr wrap="none" rtlCol="0">
            <a:spAutoFit/>
          </a:bodyPr>
          <a:lstStyle/>
          <a:p>
            <a:r>
              <a:rPr lang="en-US" sz="1400" dirty="0">
                <a:solidFill>
                  <a:schemeClr val="bg1"/>
                </a:solidFill>
              </a:rPr>
              <a:t>Trustworthy</a:t>
            </a:r>
          </a:p>
        </p:txBody>
      </p:sp>
      <p:sp>
        <p:nvSpPr>
          <p:cNvPr id="16" name="TextBox 15">
            <a:extLst>
              <a:ext uri="{FF2B5EF4-FFF2-40B4-BE49-F238E27FC236}">
                <a16:creationId xmlns:a16="http://schemas.microsoft.com/office/drawing/2014/main" id="{12E6771E-73D3-377D-B6F8-52DAE114CDFE}"/>
              </a:ext>
            </a:extLst>
          </p:cNvPr>
          <p:cNvSpPr txBox="1"/>
          <p:nvPr/>
        </p:nvSpPr>
        <p:spPr>
          <a:xfrm>
            <a:off x="8386070" y="5967281"/>
            <a:ext cx="2819514" cy="738664"/>
          </a:xfrm>
          <a:prstGeom prst="rect">
            <a:avLst/>
          </a:prstGeom>
          <a:noFill/>
        </p:spPr>
        <p:txBody>
          <a:bodyPr wrap="square" rtlCol="0">
            <a:spAutoFit/>
          </a:bodyPr>
          <a:lstStyle/>
          <a:p>
            <a:r>
              <a:rPr lang="en-US" sz="1400" dirty="0">
                <a:hlinkClick r:id="rId8"/>
              </a:rPr>
              <a:t>https://www.youtube.com/shorts/p1onIL74sNE</a:t>
            </a:r>
            <a:endParaRPr lang="en-US" sz="1400" dirty="0"/>
          </a:p>
          <a:p>
            <a:endParaRPr lang="en-US" sz="1400" dirty="0"/>
          </a:p>
        </p:txBody>
      </p:sp>
    </p:spTree>
    <p:extLst>
      <p:ext uri="{BB962C8B-B14F-4D97-AF65-F5344CB8AC3E}">
        <p14:creationId xmlns:p14="http://schemas.microsoft.com/office/powerpoint/2010/main" val="135325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14C9E7D-D4BA-3150-F847-D280FE539702}"/>
              </a:ext>
            </a:extLst>
          </p:cNvPr>
          <p:cNvPicPr>
            <a:picLocks noChangeAspect="1"/>
          </p:cNvPicPr>
          <p:nvPr/>
        </p:nvPicPr>
        <p:blipFill>
          <a:blip r:embed="rId5"/>
          <a:stretch>
            <a:fillRect/>
          </a:stretch>
        </p:blipFill>
        <p:spPr>
          <a:xfrm>
            <a:off x="472565" y="1911929"/>
            <a:ext cx="6882269" cy="3819657"/>
          </a:xfrm>
          <a:prstGeom prst="rect">
            <a:avLst/>
          </a:prstGeom>
        </p:spPr>
      </p:pic>
      <p:grpSp>
        <p:nvGrpSpPr>
          <p:cNvPr id="18" name="Group 17">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8">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Rectangle 3">
            <a:extLst>
              <a:ext uri="{FF2B5EF4-FFF2-40B4-BE49-F238E27FC236}">
                <a16:creationId xmlns:a16="http://schemas.microsoft.com/office/drawing/2014/main" id="{F7987D64-E20B-E044-AD97-C5EAE0F8617C}"/>
              </a:ext>
            </a:extLst>
          </p:cNvPr>
          <p:cNvSpPr/>
          <p:nvPr/>
        </p:nvSpPr>
        <p:spPr>
          <a:xfrm>
            <a:off x="0" y="6230298"/>
            <a:ext cx="12192000" cy="580765"/>
          </a:xfrm>
          <a:prstGeom prst="rect">
            <a:avLst/>
          </a:prstGeom>
          <a:solidFill>
            <a:srgbClr val="526D7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TextBox 11">
            <a:extLst>
              <a:ext uri="{FF2B5EF4-FFF2-40B4-BE49-F238E27FC236}">
                <a16:creationId xmlns:a16="http://schemas.microsoft.com/office/drawing/2014/main" id="{594DB1BC-4219-E5C0-B9CF-B96E09DB0A8A}"/>
              </a:ext>
            </a:extLst>
          </p:cNvPr>
          <p:cNvSpPr txBox="1"/>
          <p:nvPr/>
        </p:nvSpPr>
        <p:spPr>
          <a:xfrm flipH="1">
            <a:off x="578346" y="5774713"/>
            <a:ext cx="5652501" cy="369332"/>
          </a:xfrm>
          <a:prstGeom prst="rect">
            <a:avLst/>
          </a:prstGeom>
          <a:noFill/>
        </p:spPr>
        <p:txBody>
          <a:bodyPr wrap="square" rtlCol="0">
            <a:spAutoFit/>
          </a:bodyPr>
          <a:lstStyle/>
          <a:p>
            <a:r>
              <a:rPr lang="en-US" u="sng" dirty="0"/>
              <a:t>Poll: questions about the understanding of EI.</a:t>
            </a:r>
          </a:p>
        </p:txBody>
      </p:sp>
      <p:sp>
        <p:nvSpPr>
          <p:cNvPr id="13" name="Title 1">
            <a:extLst>
              <a:ext uri="{FF2B5EF4-FFF2-40B4-BE49-F238E27FC236}">
                <a16:creationId xmlns:a16="http://schemas.microsoft.com/office/drawing/2014/main" id="{A30226A6-434F-3A0B-6DDD-58F9F6E57643}"/>
              </a:ext>
            </a:extLst>
          </p:cNvPr>
          <p:cNvSpPr txBox="1">
            <a:spLocks/>
          </p:cNvSpPr>
          <p:nvPr/>
        </p:nvSpPr>
        <p:spPr>
          <a:xfrm>
            <a:off x="553430" y="189984"/>
            <a:ext cx="11302947"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Do you understand how E.I. can enable you to build “power”?</a:t>
            </a:r>
          </a:p>
        </p:txBody>
      </p:sp>
      <p:sp>
        <p:nvSpPr>
          <p:cNvPr id="14" name="TextBox 13">
            <a:extLst>
              <a:ext uri="{FF2B5EF4-FFF2-40B4-BE49-F238E27FC236}">
                <a16:creationId xmlns:a16="http://schemas.microsoft.com/office/drawing/2014/main" id="{A0D8535B-0D41-4337-6E46-43FB939C11A8}"/>
              </a:ext>
            </a:extLst>
          </p:cNvPr>
          <p:cNvSpPr txBox="1"/>
          <p:nvPr/>
        </p:nvSpPr>
        <p:spPr>
          <a:xfrm>
            <a:off x="7363746" y="5425611"/>
            <a:ext cx="45719" cy="369332"/>
          </a:xfrm>
          <a:prstGeom prst="rect">
            <a:avLst/>
          </a:prstGeom>
          <a:noFill/>
        </p:spPr>
        <p:txBody>
          <a:bodyPr wrap="square" rtlCol="0">
            <a:spAutoFit/>
          </a:bodyPr>
          <a:lstStyle/>
          <a:p>
            <a:endParaRPr lang="en-US" dirty="0"/>
          </a:p>
        </p:txBody>
      </p:sp>
      <p:sp>
        <p:nvSpPr>
          <p:cNvPr id="24" name="Rectangle: Rounded Corners 23">
            <a:extLst>
              <a:ext uri="{FF2B5EF4-FFF2-40B4-BE49-F238E27FC236}">
                <a16:creationId xmlns:a16="http://schemas.microsoft.com/office/drawing/2014/main" id="{A8647E2A-64BE-917E-EC5C-B33332A18D02}"/>
              </a:ext>
            </a:extLst>
          </p:cNvPr>
          <p:cNvSpPr/>
          <p:nvPr/>
        </p:nvSpPr>
        <p:spPr>
          <a:xfrm>
            <a:off x="8239874" y="1695236"/>
            <a:ext cx="3625415" cy="3945276"/>
          </a:xfrm>
          <a:prstGeom prst="round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t>“Emotionally intelligent people are able to self-manage their behaviors and navigate challenges with the best outcome in mind for themselves and their relationships, despite emotions that may be at play.”</a:t>
            </a:r>
          </a:p>
        </p:txBody>
      </p:sp>
    </p:spTree>
    <p:extLst>
      <p:ext uri="{BB962C8B-B14F-4D97-AF65-F5344CB8AC3E}">
        <p14:creationId xmlns:p14="http://schemas.microsoft.com/office/powerpoint/2010/main" val="3152505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7E2181D-2867-42AE-69E1-B10DE57AC0E9}"/>
              </a:ext>
            </a:extLst>
          </p:cNvPr>
          <p:cNvPicPr>
            <a:picLocks noChangeAspect="1"/>
          </p:cNvPicPr>
          <p:nvPr/>
        </p:nvPicPr>
        <p:blipFill>
          <a:blip r:embed="rId3"/>
          <a:stretch>
            <a:fillRect/>
          </a:stretch>
        </p:blipFill>
        <p:spPr>
          <a:xfrm>
            <a:off x="7883520" y="2279659"/>
            <a:ext cx="4156189" cy="3247023"/>
          </a:xfrm>
          <a:prstGeom prst="rect">
            <a:avLst/>
          </a:prstGeom>
        </p:spPr>
      </p:pic>
      <p:pic>
        <p:nvPicPr>
          <p:cNvPr id="9" name="Picture 8">
            <a:extLst>
              <a:ext uri="{FF2B5EF4-FFF2-40B4-BE49-F238E27FC236}">
                <a16:creationId xmlns:a16="http://schemas.microsoft.com/office/drawing/2014/main" id="{FD03365E-6B13-9767-C552-B19F767B494D}"/>
              </a:ext>
            </a:extLst>
          </p:cNvPr>
          <p:cNvPicPr>
            <a:picLocks noChangeAspect="1"/>
          </p:cNvPicPr>
          <p:nvPr/>
        </p:nvPicPr>
        <p:blipFill>
          <a:blip r:embed="rId4"/>
          <a:stretch>
            <a:fillRect/>
          </a:stretch>
        </p:blipFill>
        <p:spPr>
          <a:xfrm>
            <a:off x="291557" y="1357543"/>
            <a:ext cx="6286500" cy="5133975"/>
          </a:xfrm>
          <a:prstGeom prst="rect">
            <a:avLst/>
          </a:prstGeom>
        </p:spPr>
      </p:pic>
      <p:sp>
        <p:nvSpPr>
          <p:cNvPr id="2" name="Title 1">
            <a:extLst>
              <a:ext uri="{FF2B5EF4-FFF2-40B4-BE49-F238E27FC236}">
                <a16:creationId xmlns:a16="http://schemas.microsoft.com/office/drawing/2014/main" id="{6849B6D1-C9F4-2C13-7C21-533EC34C2791}"/>
              </a:ext>
            </a:extLst>
          </p:cNvPr>
          <p:cNvSpPr>
            <a:spLocks noGrp="1"/>
          </p:cNvSpPr>
          <p:nvPr>
            <p:ph type="title"/>
          </p:nvPr>
        </p:nvSpPr>
        <p:spPr>
          <a:xfrm>
            <a:off x="274293" y="251919"/>
            <a:ext cx="12043882" cy="922928"/>
          </a:xfrm>
        </p:spPr>
        <p:txBody>
          <a:bodyPr>
            <a:normAutofit fontScale="90000"/>
          </a:bodyPr>
          <a:lstStyle/>
          <a:p>
            <a:r>
              <a:rPr lang="en-US" dirty="0"/>
              <a:t>Effective Power and leadership needs Wellbeing &amp; Mental health care</a:t>
            </a:r>
          </a:p>
        </p:txBody>
      </p:sp>
      <p:sp>
        <p:nvSpPr>
          <p:cNvPr id="5" name="Oval 4">
            <a:extLst>
              <a:ext uri="{FF2B5EF4-FFF2-40B4-BE49-F238E27FC236}">
                <a16:creationId xmlns:a16="http://schemas.microsoft.com/office/drawing/2014/main" id="{92788DB1-7524-2553-92F9-ACA9551D08F8}"/>
              </a:ext>
            </a:extLst>
          </p:cNvPr>
          <p:cNvSpPr/>
          <p:nvPr/>
        </p:nvSpPr>
        <p:spPr>
          <a:xfrm>
            <a:off x="5277120" y="4725296"/>
            <a:ext cx="2038228" cy="791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Generational shift: focus on QoL</a:t>
            </a:r>
          </a:p>
        </p:txBody>
      </p:sp>
      <p:sp>
        <p:nvSpPr>
          <p:cNvPr id="6" name="Oval 5">
            <a:extLst>
              <a:ext uri="{FF2B5EF4-FFF2-40B4-BE49-F238E27FC236}">
                <a16:creationId xmlns:a16="http://schemas.microsoft.com/office/drawing/2014/main" id="{C2DAFB37-E2FE-38B5-0575-27BE821328AC}"/>
              </a:ext>
            </a:extLst>
          </p:cNvPr>
          <p:cNvSpPr/>
          <p:nvPr/>
        </p:nvSpPr>
        <p:spPr>
          <a:xfrm>
            <a:off x="1866099" y="1727378"/>
            <a:ext cx="1900028" cy="791111"/>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Constant Changes &amp; Uncertainties </a:t>
            </a:r>
          </a:p>
        </p:txBody>
      </p:sp>
      <p:sp>
        <p:nvSpPr>
          <p:cNvPr id="7" name="Oval 6">
            <a:extLst>
              <a:ext uri="{FF2B5EF4-FFF2-40B4-BE49-F238E27FC236}">
                <a16:creationId xmlns:a16="http://schemas.microsoft.com/office/drawing/2014/main" id="{0D3CBF40-BAF8-2F1D-4392-1951454786E9}"/>
              </a:ext>
            </a:extLst>
          </p:cNvPr>
          <p:cNvSpPr/>
          <p:nvPr/>
        </p:nvSpPr>
        <p:spPr>
          <a:xfrm>
            <a:off x="3103490" y="2645864"/>
            <a:ext cx="1900027" cy="79111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Higher Cost of Living</a:t>
            </a:r>
          </a:p>
        </p:txBody>
      </p:sp>
      <p:sp>
        <p:nvSpPr>
          <p:cNvPr id="8" name="Oval 7">
            <a:extLst>
              <a:ext uri="{FF2B5EF4-FFF2-40B4-BE49-F238E27FC236}">
                <a16:creationId xmlns:a16="http://schemas.microsoft.com/office/drawing/2014/main" id="{E5D82808-DF7F-28EE-9F49-BB2C1FA86131}"/>
              </a:ext>
            </a:extLst>
          </p:cNvPr>
          <p:cNvSpPr/>
          <p:nvPr/>
        </p:nvSpPr>
        <p:spPr>
          <a:xfrm>
            <a:off x="4217543" y="3713892"/>
            <a:ext cx="2008599" cy="791111"/>
          </a:xfrm>
          <a:prstGeom prst="ellipse">
            <a:avLst/>
          </a:prstGeom>
          <a:solidFill>
            <a:srgbClr val="57724E"/>
          </a:solidFill>
          <a:ln>
            <a:solidFill>
              <a:srgbClr val="577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Crisis hitting minority groups</a:t>
            </a:r>
          </a:p>
        </p:txBody>
      </p:sp>
      <p:sp>
        <p:nvSpPr>
          <p:cNvPr id="10" name="Right Brace 9">
            <a:extLst>
              <a:ext uri="{FF2B5EF4-FFF2-40B4-BE49-F238E27FC236}">
                <a16:creationId xmlns:a16="http://schemas.microsoft.com/office/drawing/2014/main" id="{7164141E-B35F-FBE1-E32B-FF407EC1F6BD}"/>
              </a:ext>
            </a:extLst>
          </p:cNvPr>
          <p:cNvSpPr/>
          <p:nvPr/>
        </p:nvSpPr>
        <p:spPr>
          <a:xfrm>
            <a:off x="7017253" y="1357543"/>
            <a:ext cx="1202077" cy="5133975"/>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Callout: Down Arrow 13">
            <a:extLst>
              <a:ext uri="{FF2B5EF4-FFF2-40B4-BE49-F238E27FC236}">
                <a16:creationId xmlns:a16="http://schemas.microsoft.com/office/drawing/2014/main" id="{3A82C124-A1DB-1250-7881-2B46DBC36B1C}"/>
              </a:ext>
            </a:extLst>
          </p:cNvPr>
          <p:cNvSpPr/>
          <p:nvPr/>
        </p:nvSpPr>
        <p:spPr>
          <a:xfrm>
            <a:off x="7883520" y="1452787"/>
            <a:ext cx="2198670" cy="78446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RELATIONSHIPS</a:t>
            </a:r>
          </a:p>
        </p:txBody>
      </p:sp>
      <p:sp>
        <p:nvSpPr>
          <p:cNvPr id="15" name="Callout: Down Arrow 14">
            <a:extLst>
              <a:ext uri="{FF2B5EF4-FFF2-40B4-BE49-F238E27FC236}">
                <a16:creationId xmlns:a16="http://schemas.microsoft.com/office/drawing/2014/main" id="{0A17CD5D-48D0-0D47-C26F-14AD96FCD4E5}"/>
              </a:ext>
            </a:extLst>
          </p:cNvPr>
          <p:cNvSpPr/>
          <p:nvPr/>
        </p:nvSpPr>
        <p:spPr>
          <a:xfrm>
            <a:off x="10259421" y="1452787"/>
            <a:ext cx="1214920" cy="78446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E.I.</a:t>
            </a:r>
          </a:p>
        </p:txBody>
      </p:sp>
      <p:sp>
        <p:nvSpPr>
          <p:cNvPr id="16" name="Callout: Up Arrow 15">
            <a:extLst>
              <a:ext uri="{FF2B5EF4-FFF2-40B4-BE49-F238E27FC236}">
                <a16:creationId xmlns:a16="http://schemas.microsoft.com/office/drawing/2014/main" id="{0B9587B2-D035-092B-DA2B-BCD4D70CC07A}"/>
              </a:ext>
            </a:extLst>
          </p:cNvPr>
          <p:cNvSpPr/>
          <p:nvPr/>
        </p:nvSpPr>
        <p:spPr>
          <a:xfrm>
            <a:off x="7883520" y="5382844"/>
            <a:ext cx="2270588" cy="884389"/>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MENTAL HEALTH</a:t>
            </a:r>
          </a:p>
        </p:txBody>
      </p:sp>
      <p:sp>
        <p:nvSpPr>
          <p:cNvPr id="17" name="Callout: Up Arrow 16">
            <a:extLst>
              <a:ext uri="{FF2B5EF4-FFF2-40B4-BE49-F238E27FC236}">
                <a16:creationId xmlns:a16="http://schemas.microsoft.com/office/drawing/2014/main" id="{407CC833-111C-DAFD-26B3-AA99B96E07AC}"/>
              </a:ext>
            </a:extLst>
          </p:cNvPr>
          <p:cNvSpPr/>
          <p:nvPr/>
        </p:nvSpPr>
        <p:spPr>
          <a:xfrm>
            <a:off x="10328914" y="5391373"/>
            <a:ext cx="1589104" cy="884389"/>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WELLNESS</a:t>
            </a:r>
          </a:p>
        </p:txBody>
      </p:sp>
      <p:sp>
        <p:nvSpPr>
          <p:cNvPr id="18" name="Wave 17">
            <a:extLst>
              <a:ext uri="{FF2B5EF4-FFF2-40B4-BE49-F238E27FC236}">
                <a16:creationId xmlns:a16="http://schemas.microsoft.com/office/drawing/2014/main" id="{76E5D4C4-B841-F75F-B278-F46BDE15864C}"/>
              </a:ext>
            </a:extLst>
          </p:cNvPr>
          <p:cNvSpPr/>
          <p:nvPr/>
        </p:nvSpPr>
        <p:spPr>
          <a:xfrm>
            <a:off x="453953" y="4725296"/>
            <a:ext cx="4539081" cy="2178121"/>
          </a:xfrm>
          <a:prstGeom prst="wave">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accent1">
                    <a:lumMod val="75000"/>
                  </a:schemeClr>
                </a:solidFill>
              </a:rPr>
              <a:t>Mental health includes our </a:t>
            </a:r>
            <a:r>
              <a:rPr lang="en-US" sz="1400" b="1" i="1" dirty="0">
                <a:solidFill>
                  <a:schemeClr val="accent1">
                    <a:lumMod val="75000"/>
                  </a:schemeClr>
                </a:solidFill>
              </a:rPr>
              <a:t>emotional, psychological, and social well-being. </a:t>
            </a:r>
            <a:r>
              <a:rPr lang="en-US" sz="1400" i="1" dirty="0">
                <a:solidFill>
                  <a:schemeClr val="accent1">
                    <a:lumMod val="75000"/>
                  </a:schemeClr>
                </a:solidFill>
              </a:rPr>
              <a:t>It affects how we </a:t>
            </a:r>
            <a:r>
              <a:rPr lang="en-US" sz="1400" b="1" i="1" dirty="0">
                <a:solidFill>
                  <a:schemeClr val="accent1">
                    <a:lumMod val="75000"/>
                  </a:schemeClr>
                </a:solidFill>
              </a:rPr>
              <a:t>think</a:t>
            </a:r>
            <a:r>
              <a:rPr lang="en-US" sz="1400" i="1" dirty="0">
                <a:solidFill>
                  <a:schemeClr val="accent1">
                    <a:lumMod val="75000"/>
                  </a:schemeClr>
                </a:solidFill>
              </a:rPr>
              <a:t>, </a:t>
            </a:r>
            <a:r>
              <a:rPr lang="en-US" sz="1400" b="1" i="1" dirty="0">
                <a:solidFill>
                  <a:schemeClr val="accent1">
                    <a:lumMod val="75000"/>
                  </a:schemeClr>
                </a:solidFill>
              </a:rPr>
              <a:t>feel</a:t>
            </a:r>
            <a:r>
              <a:rPr lang="en-US" sz="1400" i="1" dirty="0">
                <a:solidFill>
                  <a:schemeClr val="accent1">
                    <a:lumMod val="75000"/>
                  </a:schemeClr>
                </a:solidFill>
              </a:rPr>
              <a:t>, and </a:t>
            </a:r>
            <a:r>
              <a:rPr lang="en-US" sz="1400" b="1" i="1" dirty="0">
                <a:solidFill>
                  <a:schemeClr val="accent1">
                    <a:lumMod val="75000"/>
                  </a:schemeClr>
                </a:solidFill>
              </a:rPr>
              <a:t>act</a:t>
            </a:r>
            <a:r>
              <a:rPr lang="en-US" sz="1400" i="1" dirty="0">
                <a:solidFill>
                  <a:schemeClr val="accent1">
                    <a:lumMod val="75000"/>
                  </a:schemeClr>
                </a:solidFill>
              </a:rPr>
              <a:t>. It also helps determine how we handle stress, relate to others, and make choices.</a:t>
            </a:r>
          </a:p>
        </p:txBody>
      </p:sp>
    </p:spTree>
    <p:extLst>
      <p:ext uri="{BB962C8B-B14F-4D97-AF65-F5344CB8AC3E}">
        <p14:creationId xmlns:p14="http://schemas.microsoft.com/office/powerpoint/2010/main" val="3652457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CEB7-51F8-99F3-6421-6CE0123DBA27}"/>
              </a:ext>
            </a:extLst>
          </p:cNvPr>
          <p:cNvSpPr>
            <a:spLocks noGrp="1"/>
          </p:cNvSpPr>
          <p:nvPr>
            <p:ph type="title"/>
          </p:nvPr>
        </p:nvSpPr>
        <p:spPr>
          <a:xfrm>
            <a:off x="440077" y="387465"/>
            <a:ext cx="9042970" cy="1609344"/>
          </a:xfrm>
        </p:spPr>
        <p:txBody>
          <a:bodyPr>
            <a:noAutofit/>
          </a:bodyPr>
          <a:lstStyle/>
          <a:p>
            <a:r>
              <a:rPr lang="en-US" sz="3600" i="1" dirty="0"/>
              <a:t>Perspectives on power relations in human health and well-being by Ingrid Larsson and </a:t>
            </a:r>
            <a:r>
              <a:rPr lang="en-US" sz="3600" i="1" dirty="0" err="1"/>
              <a:t>Henrika</a:t>
            </a:r>
            <a:r>
              <a:rPr lang="en-US" sz="3600" i="1" dirty="0"/>
              <a:t> </a:t>
            </a:r>
            <a:r>
              <a:rPr lang="en-US" sz="3600" i="1" dirty="0" err="1"/>
              <a:t>Jormfeldt</a:t>
            </a:r>
            <a:r>
              <a:rPr lang="en-US" sz="3600" i="1" dirty="0"/>
              <a:t>.</a:t>
            </a:r>
            <a:br>
              <a:rPr lang="en-US" sz="3600" i="1" dirty="0"/>
            </a:br>
            <a:r>
              <a:rPr lang="en-US" sz="2400" i="1" dirty="0" err="1"/>
              <a:t>Analysing</a:t>
            </a:r>
            <a:r>
              <a:rPr lang="en-US" sz="2400" i="1" dirty="0"/>
              <a:t> the article…</a:t>
            </a:r>
            <a:endParaRPr lang="en-US" sz="3600" i="1" dirty="0"/>
          </a:p>
        </p:txBody>
      </p:sp>
      <p:sp>
        <p:nvSpPr>
          <p:cNvPr id="3" name="Content Placeholder 2">
            <a:extLst>
              <a:ext uri="{FF2B5EF4-FFF2-40B4-BE49-F238E27FC236}">
                <a16:creationId xmlns:a16="http://schemas.microsoft.com/office/drawing/2014/main" id="{96570512-D265-5249-2307-28C73B8E87D2}"/>
              </a:ext>
            </a:extLst>
          </p:cNvPr>
          <p:cNvSpPr>
            <a:spLocks noGrp="1"/>
          </p:cNvSpPr>
          <p:nvPr>
            <p:ph idx="1"/>
          </p:nvPr>
        </p:nvSpPr>
        <p:spPr>
          <a:xfrm>
            <a:off x="884913" y="2563197"/>
            <a:ext cx="10058400" cy="1609344"/>
          </a:xfrm>
        </p:spPr>
        <p:txBody>
          <a:bodyPr/>
          <a:lstStyle/>
          <a:p>
            <a:r>
              <a:rPr lang="en-US" dirty="0"/>
              <a:t>In the article, how is the coach showing power and leadership with the team?</a:t>
            </a:r>
          </a:p>
          <a:p>
            <a:r>
              <a:rPr lang="en-US" dirty="0"/>
              <a:t>How is the relationship between the researcher and the participant showing the concept </a:t>
            </a:r>
            <a:r>
              <a:rPr lang="en-US"/>
              <a:t>seen in slide </a:t>
            </a:r>
            <a:r>
              <a:rPr lang="en-US" dirty="0"/>
              <a:t>4?</a:t>
            </a:r>
          </a:p>
          <a:p>
            <a:r>
              <a:rPr lang="en-US" dirty="0"/>
              <a:t>What is the result of empowerment applying the proper way?</a:t>
            </a:r>
          </a:p>
          <a:p>
            <a:endParaRPr lang="en-US" dirty="0"/>
          </a:p>
          <a:p>
            <a:pPr marL="0" indent="0">
              <a:buNone/>
            </a:pPr>
            <a:endParaRPr lang="en-US" dirty="0"/>
          </a:p>
        </p:txBody>
      </p:sp>
      <p:sp>
        <p:nvSpPr>
          <p:cNvPr id="4" name="Explosion: 14 Points 3">
            <a:extLst>
              <a:ext uri="{FF2B5EF4-FFF2-40B4-BE49-F238E27FC236}">
                <a16:creationId xmlns:a16="http://schemas.microsoft.com/office/drawing/2014/main" id="{94228089-CC53-E50B-01C2-BCF4451A3CC0}"/>
              </a:ext>
            </a:extLst>
          </p:cNvPr>
          <p:cNvSpPr/>
          <p:nvPr/>
        </p:nvSpPr>
        <p:spPr>
          <a:xfrm>
            <a:off x="9283330" y="131064"/>
            <a:ext cx="2787026" cy="186574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CALL TO ACTION</a:t>
            </a:r>
          </a:p>
        </p:txBody>
      </p:sp>
      <p:sp>
        <p:nvSpPr>
          <p:cNvPr id="5" name="Flowchart: Terminator 4">
            <a:extLst>
              <a:ext uri="{FF2B5EF4-FFF2-40B4-BE49-F238E27FC236}">
                <a16:creationId xmlns:a16="http://schemas.microsoft.com/office/drawing/2014/main" id="{1615B35A-4A31-C5A9-EF8D-A96694D4141A}"/>
              </a:ext>
            </a:extLst>
          </p:cNvPr>
          <p:cNvSpPr/>
          <p:nvPr/>
        </p:nvSpPr>
        <p:spPr>
          <a:xfrm>
            <a:off x="4902555" y="4475999"/>
            <a:ext cx="3431568" cy="1609344"/>
          </a:xfrm>
          <a:prstGeom prst="flowChartTermina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Power:</a:t>
            </a:r>
          </a:p>
          <a:p>
            <a:pPr algn="ctr"/>
            <a:r>
              <a:rPr lang="en-US" dirty="0"/>
              <a:t>Energy to harness to </a:t>
            </a:r>
            <a:r>
              <a:rPr lang="en-US" sz="1800" dirty="0"/>
              <a:t>make our lives, work and society better.</a:t>
            </a:r>
            <a:endParaRPr lang="en-US" dirty="0"/>
          </a:p>
        </p:txBody>
      </p:sp>
      <p:sp>
        <p:nvSpPr>
          <p:cNvPr id="6" name="Arrow: Right 5">
            <a:extLst>
              <a:ext uri="{FF2B5EF4-FFF2-40B4-BE49-F238E27FC236}">
                <a16:creationId xmlns:a16="http://schemas.microsoft.com/office/drawing/2014/main" id="{2759E0D1-3288-BE9D-7C2B-6F1925501835}"/>
              </a:ext>
            </a:extLst>
          </p:cNvPr>
          <p:cNvSpPr/>
          <p:nvPr/>
        </p:nvSpPr>
        <p:spPr>
          <a:xfrm>
            <a:off x="8491480" y="4352708"/>
            <a:ext cx="821932" cy="1609344"/>
          </a:xfrm>
          <a:prstGeom prst="rightArrow">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7E8EFFF-8DD3-D280-AE7C-B728B2E42897}"/>
              </a:ext>
            </a:extLst>
          </p:cNvPr>
          <p:cNvSpPr txBox="1"/>
          <p:nvPr/>
        </p:nvSpPr>
        <p:spPr>
          <a:xfrm>
            <a:off x="9281412" y="3876360"/>
            <a:ext cx="2788944" cy="2308324"/>
          </a:xfrm>
          <a:prstGeom prst="rect">
            <a:avLst/>
          </a:prstGeom>
          <a:noFill/>
        </p:spPr>
        <p:txBody>
          <a:bodyPr wrap="square" rtlCol="0">
            <a:spAutoFit/>
          </a:bodyPr>
          <a:lstStyle/>
          <a:p>
            <a:r>
              <a:rPr lang="en-US" dirty="0">
                <a:highlight>
                  <a:srgbClr val="00FFFF"/>
                </a:highlight>
              </a:rPr>
              <a:t>Influence</a:t>
            </a:r>
          </a:p>
          <a:p>
            <a:r>
              <a:rPr lang="en-US" dirty="0">
                <a:highlight>
                  <a:srgbClr val="C0C0C0"/>
                </a:highlight>
              </a:rPr>
              <a:t>Inspirational leadership</a:t>
            </a:r>
          </a:p>
          <a:p>
            <a:r>
              <a:rPr lang="en-US" dirty="0">
                <a:highlight>
                  <a:srgbClr val="00FFFF"/>
                </a:highlight>
              </a:rPr>
              <a:t>Exchange resources</a:t>
            </a:r>
          </a:p>
          <a:p>
            <a:r>
              <a:rPr lang="en-US" dirty="0">
                <a:highlight>
                  <a:srgbClr val="C0C0C0"/>
                </a:highlight>
              </a:rPr>
              <a:t>Conflict Management</a:t>
            </a:r>
          </a:p>
          <a:p>
            <a:r>
              <a:rPr lang="en-US" dirty="0">
                <a:highlight>
                  <a:srgbClr val="00FFFF"/>
                </a:highlight>
              </a:rPr>
              <a:t>Ability to “tell the story</a:t>
            </a:r>
            <a:r>
              <a:rPr lang="en-US" dirty="0"/>
              <a:t>”</a:t>
            </a:r>
          </a:p>
          <a:p>
            <a:r>
              <a:rPr lang="en-US" dirty="0">
                <a:highlight>
                  <a:srgbClr val="C0C0C0"/>
                </a:highlight>
              </a:rPr>
              <a:t>Be trustworthy </a:t>
            </a:r>
          </a:p>
          <a:p>
            <a:r>
              <a:rPr lang="en-US" dirty="0">
                <a:highlight>
                  <a:srgbClr val="00FFFF"/>
                </a:highlight>
              </a:rPr>
              <a:t>Achievement</a:t>
            </a:r>
          </a:p>
          <a:p>
            <a:r>
              <a:rPr lang="en-US" dirty="0">
                <a:highlight>
                  <a:srgbClr val="C0C0C0"/>
                </a:highlight>
              </a:rPr>
              <a:t>Strength/ Resilience</a:t>
            </a:r>
          </a:p>
        </p:txBody>
      </p:sp>
      <p:sp>
        <p:nvSpPr>
          <p:cNvPr id="8" name="Arrow: Right 7">
            <a:extLst>
              <a:ext uri="{FF2B5EF4-FFF2-40B4-BE49-F238E27FC236}">
                <a16:creationId xmlns:a16="http://schemas.microsoft.com/office/drawing/2014/main" id="{BF0025E7-478D-33DC-B897-3D248739D9CE}"/>
              </a:ext>
            </a:extLst>
          </p:cNvPr>
          <p:cNvSpPr/>
          <p:nvPr/>
        </p:nvSpPr>
        <p:spPr>
          <a:xfrm>
            <a:off x="440077" y="4455204"/>
            <a:ext cx="4398839" cy="1609344"/>
          </a:xfrm>
          <a:prstGeom prst="rightArrow">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Emotional</a:t>
            </a:r>
          </a:p>
          <a:p>
            <a:pPr algn="ctr"/>
            <a:r>
              <a:rPr lang="en-US" dirty="0">
                <a:solidFill>
                  <a:schemeClr val="tx1"/>
                </a:solidFill>
              </a:rPr>
              <a:t>Psychological               Physical</a:t>
            </a:r>
          </a:p>
          <a:p>
            <a:pPr algn="ctr"/>
            <a:r>
              <a:rPr lang="en-US" dirty="0">
                <a:solidFill>
                  <a:schemeClr val="tx1"/>
                </a:solidFill>
              </a:rPr>
              <a:t>     Social       Wellbeing</a:t>
            </a:r>
          </a:p>
        </p:txBody>
      </p:sp>
      <p:sp>
        <p:nvSpPr>
          <p:cNvPr id="11" name="TextBox 10">
            <a:extLst>
              <a:ext uri="{FF2B5EF4-FFF2-40B4-BE49-F238E27FC236}">
                <a16:creationId xmlns:a16="http://schemas.microsoft.com/office/drawing/2014/main" id="{90A2094A-5A0F-50F4-FF59-F161D6F67DBF}"/>
              </a:ext>
            </a:extLst>
          </p:cNvPr>
          <p:cNvSpPr txBox="1"/>
          <p:nvPr/>
        </p:nvSpPr>
        <p:spPr>
          <a:xfrm>
            <a:off x="706264" y="5815352"/>
            <a:ext cx="3132090" cy="738664"/>
          </a:xfrm>
          <a:prstGeom prst="rect">
            <a:avLst/>
          </a:prstGeom>
          <a:noFill/>
        </p:spPr>
        <p:txBody>
          <a:bodyPr wrap="square" rtlCol="0">
            <a:spAutoFit/>
          </a:bodyPr>
          <a:lstStyle/>
          <a:p>
            <a:r>
              <a:rPr lang="en-US" sz="1400" i="1" dirty="0"/>
              <a:t>Positivity, Self control, Self Awareness, Confidence, Stress management, build relationship.</a:t>
            </a:r>
          </a:p>
        </p:txBody>
      </p:sp>
    </p:spTree>
    <p:extLst>
      <p:ext uri="{BB962C8B-B14F-4D97-AF65-F5344CB8AC3E}">
        <p14:creationId xmlns:p14="http://schemas.microsoft.com/office/powerpoint/2010/main" val="3459649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EA5A1-F440-53BF-7AD4-872EB8497F87}"/>
              </a:ext>
            </a:extLst>
          </p:cNvPr>
          <p:cNvSpPr>
            <a:spLocks noGrp="1"/>
          </p:cNvSpPr>
          <p:nvPr>
            <p:ph type="title"/>
          </p:nvPr>
        </p:nvSpPr>
        <p:spPr>
          <a:xfrm>
            <a:off x="334260" y="159218"/>
            <a:ext cx="10058400" cy="1609344"/>
          </a:xfrm>
        </p:spPr>
        <p:txBody>
          <a:bodyPr/>
          <a:lstStyle/>
          <a:p>
            <a:r>
              <a:rPr lang="en-US" dirty="0"/>
              <a:t>Panel interview – Networking enables a powerful career</a:t>
            </a:r>
          </a:p>
        </p:txBody>
      </p:sp>
      <p:sp>
        <p:nvSpPr>
          <p:cNvPr id="3" name="Content Placeholder 2">
            <a:extLst>
              <a:ext uri="{FF2B5EF4-FFF2-40B4-BE49-F238E27FC236}">
                <a16:creationId xmlns:a16="http://schemas.microsoft.com/office/drawing/2014/main" id="{A7962752-44B2-B720-AD73-E8B1FC4A16E1}"/>
              </a:ext>
            </a:extLst>
          </p:cNvPr>
          <p:cNvSpPr>
            <a:spLocks noGrp="1"/>
          </p:cNvSpPr>
          <p:nvPr>
            <p:ph idx="1"/>
          </p:nvPr>
        </p:nvSpPr>
        <p:spPr>
          <a:xfrm>
            <a:off x="1066800" y="5154443"/>
            <a:ext cx="10058400" cy="1416601"/>
          </a:xfrm>
        </p:spPr>
        <p:txBody>
          <a:bodyPr/>
          <a:lstStyle/>
          <a:p>
            <a:r>
              <a:rPr lang="en-US" dirty="0"/>
              <a:t>Reetal Pai – CIO for Nuseed – 20 min</a:t>
            </a:r>
          </a:p>
          <a:p>
            <a:pPr lvl="1"/>
            <a:r>
              <a:rPr lang="en-US" dirty="0"/>
              <a:t>Introduction – 2min</a:t>
            </a:r>
          </a:p>
          <a:p>
            <a:pPr lvl="1"/>
            <a:r>
              <a:rPr lang="en-US" dirty="0"/>
              <a:t>Background – 3min</a:t>
            </a:r>
          </a:p>
          <a:p>
            <a:pPr lvl="1"/>
            <a:r>
              <a:rPr lang="en-US" dirty="0"/>
              <a:t>Questions related to the topic – 10 min </a:t>
            </a:r>
          </a:p>
        </p:txBody>
      </p:sp>
      <p:sp>
        <p:nvSpPr>
          <p:cNvPr id="4" name="TextBox 3">
            <a:extLst>
              <a:ext uri="{FF2B5EF4-FFF2-40B4-BE49-F238E27FC236}">
                <a16:creationId xmlns:a16="http://schemas.microsoft.com/office/drawing/2014/main" id="{9C900DA6-6160-BE14-294A-D5EDDBAB89B6}"/>
              </a:ext>
            </a:extLst>
          </p:cNvPr>
          <p:cNvSpPr txBox="1"/>
          <p:nvPr/>
        </p:nvSpPr>
        <p:spPr>
          <a:xfrm>
            <a:off x="1232899" y="2486346"/>
            <a:ext cx="184731" cy="369332"/>
          </a:xfrm>
          <a:prstGeom prst="rect">
            <a:avLst/>
          </a:prstGeom>
          <a:noFill/>
        </p:spPr>
        <p:txBody>
          <a:bodyPr wrap="none" rtlCol="0">
            <a:spAutoFit/>
          </a:bodyPr>
          <a:lstStyle/>
          <a:p>
            <a:endParaRPr lang="en-US" dirty="0"/>
          </a:p>
        </p:txBody>
      </p:sp>
      <p:sp>
        <p:nvSpPr>
          <p:cNvPr id="5" name="Rectangle: Rounded Corners 4">
            <a:extLst>
              <a:ext uri="{FF2B5EF4-FFF2-40B4-BE49-F238E27FC236}">
                <a16:creationId xmlns:a16="http://schemas.microsoft.com/office/drawing/2014/main" id="{A9B47431-9480-ABC5-7338-1EC7EDE80020}"/>
              </a:ext>
            </a:extLst>
          </p:cNvPr>
          <p:cNvSpPr/>
          <p:nvPr/>
        </p:nvSpPr>
        <p:spPr>
          <a:xfrm>
            <a:off x="334260" y="2729915"/>
            <a:ext cx="2835667" cy="2054832"/>
          </a:xfrm>
          <a:prstGeom prst="round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ACCESS NEW OPPORTUNITIES</a:t>
            </a:r>
          </a:p>
        </p:txBody>
      </p:sp>
      <p:sp>
        <p:nvSpPr>
          <p:cNvPr id="6" name="Rectangle: Rounded Corners 5">
            <a:extLst>
              <a:ext uri="{FF2B5EF4-FFF2-40B4-BE49-F238E27FC236}">
                <a16:creationId xmlns:a16="http://schemas.microsoft.com/office/drawing/2014/main" id="{0F0245A6-3E4A-2AEB-E463-5B077261A940}"/>
              </a:ext>
            </a:extLst>
          </p:cNvPr>
          <p:cNvSpPr/>
          <p:nvPr/>
        </p:nvSpPr>
        <p:spPr>
          <a:xfrm>
            <a:off x="2982250" y="1828262"/>
            <a:ext cx="2835667" cy="2054832"/>
          </a:xfrm>
          <a:prstGeom prst="round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LEARNING AND GROW</a:t>
            </a:r>
          </a:p>
        </p:txBody>
      </p:sp>
      <p:sp>
        <p:nvSpPr>
          <p:cNvPr id="7" name="Rectangle: Rounded Corners 6">
            <a:extLst>
              <a:ext uri="{FF2B5EF4-FFF2-40B4-BE49-F238E27FC236}">
                <a16:creationId xmlns:a16="http://schemas.microsoft.com/office/drawing/2014/main" id="{763C47BE-28C7-9EAC-8B66-160135FF9C18}"/>
              </a:ext>
            </a:extLst>
          </p:cNvPr>
          <p:cNvSpPr/>
          <p:nvPr/>
        </p:nvSpPr>
        <p:spPr>
          <a:xfrm>
            <a:off x="5472700" y="2914763"/>
            <a:ext cx="3414446" cy="2054832"/>
          </a:xfrm>
          <a:prstGeom prst="round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SUPPORT AND ENCOURAGEMENT</a:t>
            </a:r>
          </a:p>
        </p:txBody>
      </p:sp>
      <p:sp>
        <p:nvSpPr>
          <p:cNvPr id="8" name="Rectangle: Rounded Corners 7">
            <a:extLst>
              <a:ext uri="{FF2B5EF4-FFF2-40B4-BE49-F238E27FC236}">
                <a16:creationId xmlns:a16="http://schemas.microsoft.com/office/drawing/2014/main" id="{011C9DF2-51CA-AC2D-36A6-CF21582C3CB2}"/>
              </a:ext>
            </a:extLst>
          </p:cNvPr>
          <p:cNvSpPr/>
          <p:nvPr/>
        </p:nvSpPr>
        <p:spPr>
          <a:xfrm>
            <a:off x="8286485" y="1794923"/>
            <a:ext cx="3414446" cy="2054832"/>
          </a:xfrm>
          <a:prstGeom prst="round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INCREASED VISIBILITY</a:t>
            </a:r>
          </a:p>
        </p:txBody>
      </p:sp>
    </p:spTree>
    <p:extLst>
      <p:ext uri="{BB962C8B-B14F-4D97-AF65-F5344CB8AC3E}">
        <p14:creationId xmlns:p14="http://schemas.microsoft.com/office/powerpoint/2010/main" val="422445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17AF4-6303-349E-C622-190CDFAC52B7}"/>
              </a:ext>
            </a:extLst>
          </p:cNvPr>
          <p:cNvSpPr>
            <a:spLocks noGrp="1"/>
          </p:cNvSpPr>
          <p:nvPr>
            <p:ph type="title"/>
          </p:nvPr>
        </p:nvSpPr>
        <p:spPr/>
        <p:txBody>
          <a:bodyPr/>
          <a:lstStyle/>
          <a:p>
            <a:r>
              <a:rPr lang="en-US" dirty="0"/>
              <a:t>Back up</a:t>
            </a:r>
          </a:p>
        </p:txBody>
      </p:sp>
      <p:sp>
        <p:nvSpPr>
          <p:cNvPr id="3" name="Content Placeholder 2">
            <a:extLst>
              <a:ext uri="{FF2B5EF4-FFF2-40B4-BE49-F238E27FC236}">
                <a16:creationId xmlns:a16="http://schemas.microsoft.com/office/drawing/2014/main" id="{BDE93180-8BD2-8210-DCAB-962EDAA0AAE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698799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
  <TotalTime>713</TotalTime>
  <Words>1683</Words>
  <Application>Microsoft Office PowerPoint</Application>
  <PresentationFormat>Widescreen</PresentationFormat>
  <Paragraphs>124</Paragraphs>
  <Slides>11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GuardianTextEgypHBR-Regular</vt:lpstr>
      <vt:lpstr>Rockwell</vt:lpstr>
      <vt:lpstr>Rockwell Condensed</vt:lpstr>
      <vt:lpstr>Rockwell Extra Bold</vt:lpstr>
      <vt:lpstr>Wingdings</vt:lpstr>
      <vt:lpstr>Wood Type</vt:lpstr>
      <vt:lpstr>POWER vs WELLBEING  Module 3</vt:lpstr>
      <vt:lpstr>Material</vt:lpstr>
      <vt:lpstr>Power: what questions do you have about it??</vt:lpstr>
      <vt:lpstr>Power exists in the context of a relationship…</vt:lpstr>
      <vt:lpstr>PowerPoint Presentation</vt:lpstr>
      <vt:lpstr>Effective Power and leadership needs Wellbeing &amp; Mental health care</vt:lpstr>
      <vt:lpstr>Perspectives on power relations in human health and well-being by Ingrid Larsson and Henrika Jormfeldt. Analysing the article…</vt:lpstr>
      <vt:lpstr>Panel interview – Networking enables a powerful career</vt:lpstr>
      <vt:lpstr>Back up</vt:lpstr>
      <vt:lpstr>One significant impediment to health and well-being that most of us experience is stress. When stress affects us, it bleeds into every aspect of our lives, including our relationships and personal lives.</vt:lpstr>
      <vt:lpstr>Tools to help with mental health and wellbeing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EMPOWERING WOMEN</dc:title>
  <dc:creator>Silvana DeLima</dc:creator>
  <cp:lastModifiedBy>Silvana DeLima</cp:lastModifiedBy>
  <cp:revision>8</cp:revision>
  <dcterms:created xsi:type="dcterms:W3CDTF">2023-05-12T18:48:25Z</dcterms:created>
  <dcterms:modified xsi:type="dcterms:W3CDTF">2023-07-10T18:30:20Z</dcterms:modified>
</cp:coreProperties>
</file>